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60" r:id="rId1"/>
  </p:sldMasterIdLst>
  <p:notesMasterIdLst>
    <p:notesMasterId r:id="rId16"/>
  </p:notesMasterIdLst>
  <p:handoutMasterIdLst>
    <p:handoutMasterId r:id="rId17"/>
  </p:handoutMasterIdLst>
  <p:sldIdLst>
    <p:sldId id="258" r:id="rId2"/>
    <p:sldId id="264" r:id="rId3"/>
    <p:sldId id="271" r:id="rId4"/>
    <p:sldId id="272" r:id="rId5"/>
    <p:sldId id="273" r:id="rId6"/>
    <p:sldId id="274" r:id="rId7"/>
    <p:sldId id="281" r:id="rId8"/>
    <p:sldId id="282" r:id="rId9"/>
    <p:sldId id="275" r:id="rId10"/>
    <p:sldId id="276" r:id="rId11"/>
    <p:sldId id="277" r:id="rId12"/>
    <p:sldId id="283" r:id="rId13"/>
    <p:sldId id="284" r:id="rId14"/>
    <p:sldId id="267" r:id="rId15"/>
  </p:sldIdLst>
  <p:sldSz cx="9144000" cy="6858000" type="screen4x3"/>
  <p:notesSz cx="6858000" cy="9144000"/>
  <p:embeddedFontLst>
    <p:embeddedFont>
      <p:font typeface="Twinkl" panose="020B0604020202020204" charset="0"/>
      <p:regular r:id="rId18"/>
      <p:bold r:id="rId19"/>
    </p:embeddedFont>
    <p:embeddedFont>
      <p:font typeface="Calibri" panose="020F0502020204030204" pitchFamily="34" charset="0"/>
      <p:regular r:id="rId20"/>
      <p:bold r:id="rId21"/>
      <p:italic r:id="rId22"/>
      <p:boldItalic r:id="rId23"/>
    </p:embeddedFont>
    <p:embeddedFont>
      <p:font typeface="Twinkl SemiBold" charset="0"/>
      <p:bold r:id="rId24"/>
    </p:embeddedFont>
  </p:embeddedFontLst>
  <p:defaultTextStyle>
    <a:defPPr>
      <a:defRPr lang="en-US"/>
    </a:defPPr>
    <a:lvl1pPr algn="l" rtl="0" eaLnBrk="0" fontAlgn="base" hangingPunct="0">
      <a:spcBef>
        <a:spcPct val="0"/>
      </a:spcBef>
      <a:spcAft>
        <a:spcPct val="0"/>
      </a:spcAft>
      <a:defRPr kern="1200">
        <a:solidFill>
          <a:schemeClr val="tx1"/>
        </a:solidFill>
        <a:latin typeface="Twinkl" pitchFamily="2" charset="0"/>
        <a:ea typeface="+mn-ea"/>
        <a:cs typeface="+mn-cs"/>
      </a:defRPr>
    </a:lvl1pPr>
    <a:lvl2pPr marL="457200" algn="l" rtl="0" eaLnBrk="0" fontAlgn="base" hangingPunct="0">
      <a:spcBef>
        <a:spcPct val="0"/>
      </a:spcBef>
      <a:spcAft>
        <a:spcPct val="0"/>
      </a:spcAft>
      <a:defRPr kern="1200">
        <a:solidFill>
          <a:schemeClr val="tx1"/>
        </a:solidFill>
        <a:latin typeface="Twinkl" pitchFamily="2" charset="0"/>
        <a:ea typeface="+mn-ea"/>
        <a:cs typeface="+mn-cs"/>
      </a:defRPr>
    </a:lvl2pPr>
    <a:lvl3pPr marL="914400" algn="l" rtl="0" eaLnBrk="0" fontAlgn="base" hangingPunct="0">
      <a:spcBef>
        <a:spcPct val="0"/>
      </a:spcBef>
      <a:spcAft>
        <a:spcPct val="0"/>
      </a:spcAft>
      <a:defRPr kern="1200">
        <a:solidFill>
          <a:schemeClr val="tx1"/>
        </a:solidFill>
        <a:latin typeface="Twinkl" pitchFamily="2" charset="0"/>
        <a:ea typeface="+mn-ea"/>
        <a:cs typeface="+mn-cs"/>
      </a:defRPr>
    </a:lvl3pPr>
    <a:lvl4pPr marL="1371600" algn="l" rtl="0" eaLnBrk="0" fontAlgn="base" hangingPunct="0">
      <a:spcBef>
        <a:spcPct val="0"/>
      </a:spcBef>
      <a:spcAft>
        <a:spcPct val="0"/>
      </a:spcAft>
      <a:defRPr kern="1200">
        <a:solidFill>
          <a:schemeClr val="tx1"/>
        </a:solidFill>
        <a:latin typeface="Twinkl" pitchFamily="2" charset="0"/>
        <a:ea typeface="+mn-ea"/>
        <a:cs typeface="+mn-cs"/>
      </a:defRPr>
    </a:lvl4pPr>
    <a:lvl5pPr marL="1828800" algn="l" rtl="0" eaLnBrk="0" fontAlgn="base" hangingPunct="0">
      <a:spcBef>
        <a:spcPct val="0"/>
      </a:spcBef>
      <a:spcAft>
        <a:spcPct val="0"/>
      </a:spcAft>
      <a:defRPr kern="1200">
        <a:solidFill>
          <a:schemeClr val="tx1"/>
        </a:solidFill>
        <a:latin typeface="Twinkl" pitchFamily="2" charset="0"/>
        <a:ea typeface="+mn-ea"/>
        <a:cs typeface="+mn-cs"/>
      </a:defRPr>
    </a:lvl5pPr>
    <a:lvl6pPr marL="2286000" algn="l" defTabSz="914400" rtl="0" eaLnBrk="1" latinLnBrk="0" hangingPunct="1">
      <a:defRPr kern="1200">
        <a:solidFill>
          <a:schemeClr val="tx1"/>
        </a:solidFill>
        <a:latin typeface="Twinkl" pitchFamily="2" charset="0"/>
        <a:ea typeface="+mn-ea"/>
        <a:cs typeface="+mn-cs"/>
      </a:defRPr>
    </a:lvl6pPr>
    <a:lvl7pPr marL="2743200" algn="l" defTabSz="914400" rtl="0" eaLnBrk="1" latinLnBrk="0" hangingPunct="1">
      <a:defRPr kern="1200">
        <a:solidFill>
          <a:schemeClr val="tx1"/>
        </a:solidFill>
        <a:latin typeface="Twinkl" pitchFamily="2" charset="0"/>
        <a:ea typeface="+mn-ea"/>
        <a:cs typeface="+mn-cs"/>
      </a:defRPr>
    </a:lvl7pPr>
    <a:lvl8pPr marL="3200400" algn="l" defTabSz="914400" rtl="0" eaLnBrk="1" latinLnBrk="0" hangingPunct="1">
      <a:defRPr kern="1200">
        <a:solidFill>
          <a:schemeClr val="tx1"/>
        </a:solidFill>
        <a:latin typeface="Twinkl" pitchFamily="2" charset="0"/>
        <a:ea typeface="+mn-ea"/>
        <a:cs typeface="+mn-cs"/>
      </a:defRPr>
    </a:lvl8pPr>
    <a:lvl9pPr marL="3657600" algn="l" defTabSz="914400" rtl="0" eaLnBrk="1" latinLnBrk="0" hangingPunct="1">
      <a:defRPr kern="1200">
        <a:solidFill>
          <a:schemeClr val="tx1"/>
        </a:solidFill>
        <a:latin typeface="Twinkl" pitchFamily="2"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guide id="3" pos="340">
          <p15:clr>
            <a:srgbClr val="A4A3A4"/>
          </p15:clr>
        </p15:guide>
        <p15:guide id="4" orient="horz" pos="3974">
          <p15:clr>
            <a:srgbClr val="A4A3A4"/>
          </p15:clr>
        </p15:guide>
        <p15:guide id="5" pos="5420">
          <p15:clr>
            <a:srgbClr val="A4A3A4"/>
          </p15:clr>
        </p15:guide>
        <p15:guide id="6" orient="horz" pos="346">
          <p15:clr>
            <a:srgbClr val="A4A3A4"/>
          </p15:clr>
        </p15:guide>
        <p15:guide id="7" pos="476">
          <p15:clr>
            <a:srgbClr val="A4A3A4"/>
          </p15:clr>
        </p15:guide>
        <p15:guide id="8" orient="horz" pos="482">
          <p15:clr>
            <a:srgbClr val="A4A3A4"/>
          </p15:clr>
        </p15:guide>
        <p15:guide id="9" orient="horz" pos="3838">
          <p15:clr>
            <a:srgbClr val="A4A3A4"/>
          </p15:clr>
        </p15:guide>
        <p15:guide id="10" pos="5284">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CBB84"/>
    <a:srgbClr val="009541"/>
    <a:srgbClr val="019540"/>
    <a:srgbClr val="1C1C1C"/>
    <a:srgbClr val="B9D26D"/>
    <a:srgbClr val="DE1E5A"/>
    <a:srgbClr val="18A0DB"/>
    <a:srgbClr val="BC010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62" autoAdjust="0"/>
    <p:restoredTop sz="94660"/>
  </p:normalViewPr>
  <p:slideViewPr>
    <p:cSldViewPr snapToGrid="0">
      <p:cViewPr varScale="1">
        <p:scale>
          <a:sx n="73" d="100"/>
          <a:sy n="73" d="100"/>
        </p:scale>
        <p:origin x="1290" y="78"/>
      </p:cViewPr>
      <p:guideLst>
        <p:guide orient="horz" pos="2160"/>
        <p:guide pos="2880"/>
        <p:guide pos="340"/>
        <p:guide orient="horz" pos="3974"/>
        <p:guide pos="5420"/>
        <p:guide orient="horz" pos="346"/>
        <p:guide pos="476"/>
        <p:guide orient="horz" pos="482"/>
        <p:guide orient="horz" pos="3838"/>
        <p:guide pos="5284"/>
      </p:guideLst>
    </p:cSldViewPr>
  </p:slideViewPr>
  <p:notesTextViewPr>
    <p:cViewPr>
      <p:scale>
        <a:sx n="3" d="2"/>
        <a:sy n="3" d="2"/>
      </p:scale>
      <p:origin x="0" y="0"/>
    </p:cViewPr>
  </p:notesTextViewPr>
  <p:notesViewPr>
    <p:cSldViewPr snapToGrid="0">
      <p:cViewPr varScale="1">
        <p:scale>
          <a:sx n="77" d="100"/>
          <a:sy n="77" d="100"/>
        </p:scale>
        <p:origin x="2646" y="9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1.fntdata"/><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font" Target="fonts/font4.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handoutMaster" Target="handoutMasters/handoutMaster1.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font" Target="fonts/font3.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7.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6.fntdata"/><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font" Target="fonts/font2.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5.fntdata"/><Relationship Id="rId27"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8B68C501-A7C2-4C86-9678-45C498E3F973}"/>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eaLnBrk="1" fontAlgn="auto" hangingPunct="1">
              <a:spcBef>
                <a:spcPts val="0"/>
              </a:spcBef>
              <a:spcAft>
                <a:spcPts val="0"/>
              </a:spcAft>
              <a:defRPr sz="1200">
                <a:latin typeface="+mn-lt"/>
              </a:defRPr>
            </a:lvl1pPr>
          </a:lstStyle>
          <a:p>
            <a:pPr>
              <a:defRPr/>
            </a:pPr>
            <a:endParaRPr lang="en-GB"/>
          </a:p>
        </p:txBody>
      </p:sp>
      <p:sp>
        <p:nvSpPr>
          <p:cNvPr id="3" name="Date Placeholder 2">
            <a:extLst>
              <a:ext uri="{FF2B5EF4-FFF2-40B4-BE49-F238E27FC236}">
                <a16:creationId xmlns:a16="http://schemas.microsoft.com/office/drawing/2014/main" id="{00516EB3-DCF9-4F8E-AEC3-9DE608CB431A}"/>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eaLnBrk="1" fontAlgn="auto" hangingPunct="1">
              <a:spcBef>
                <a:spcPts val="0"/>
              </a:spcBef>
              <a:spcAft>
                <a:spcPts val="0"/>
              </a:spcAft>
              <a:defRPr sz="1200">
                <a:latin typeface="+mn-lt"/>
              </a:defRPr>
            </a:lvl1pPr>
          </a:lstStyle>
          <a:p>
            <a:pPr>
              <a:defRPr/>
            </a:pPr>
            <a:fld id="{F22F4F0F-44E0-43B1-B698-CA0E456D58DD}" type="datetimeFigureOut">
              <a:rPr lang="en-GB"/>
              <a:pPr>
                <a:defRPr/>
              </a:pPr>
              <a:t>17/05/2020</a:t>
            </a:fld>
            <a:endParaRPr lang="en-GB"/>
          </a:p>
        </p:txBody>
      </p:sp>
      <p:sp>
        <p:nvSpPr>
          <p:cNvPr id="4" name="Footer Placeholder 3">
            <a:extLst>
              <a:ext uri="{FF2B5EF4-FFF2-40B4-BE49-F238E27FC236}">
                <a16:creationId xmlns:a16="http://schemas.microsoft.com/office/drawing/2014/main" id="{E5B88645-2ED3-4ADC-9325-8C84902FE490}"/>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defRPr>
            </a:lvl1pPr>
          </a:lstStyle>
          <a:p>
            <a:pPr>
              <a:defRPr/>
            </a:pPr>
            <a:endParaRPr lang="en-GB"/>
          </a:p>
        </p:txBody>
      </p:sp>
      <p:sp>
        <p:nvSpPr>
          <p:cNvPr id="5" name="Slide Number Placeholder 4">
            <a:extLst>
              <a:ext uri="{FF2B5EF4-FFF2-40B4-BE49-F238E27FC236}">
                <a16:creationId xmlns:a16="http://schemas.microsoft.com/office/drawing/2014/main" id="{AAB36683-904C-445F-8C1C-253FF79B7CC9}"/>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eaLnBrk="1" fontAlgn="auto" hangingPunct="1">
              <a:spcBef>
                <a:spcPts val="0"/>
              </a:spcBef>
              <a:spcAft>
                <a:spcPts val="0"/>
              </a:spcAft>
              <a:defRPr sz="1200">
                <a:latin typeface="+mn-lt"/>
              </a:defRPr>
            </a:lvl1pPr>
          </a:lstStyle>
          <a:p>
            <a:pPr>
              <a:defRPr/>
            </a:pPr>
            <a:fld id="{1670695E-322B-419E-AA36-8C4486F29154}" type="slidenum">
              <a:rPr lang="en-GB"/>
              <a:pPr>
                <a:defRPr/>
              </a:pPr>
              <a:t>‹#›</a:t>
            </a:fld>
            <a:endParaRPr lang="en-GB"/>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62E14930-24D6-40AE-858D-BD5737AFFC5C}"/>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eaLnBrk="1" fontAlgn="auto" hangingPunct="1">
              <a:spcBef>
                <a:spcPts val="0"/>
              </a:spcBef>
              <a:spcAft>
                <a:spcPts val="0"/>
              </a:spcAft>
              <a:defRPr sz="1200">
                <a:latin typeface="+mn-lt"/>
              </a:defRPr>
            </a:lvl1pPr>
          </a:lstStyle>
          <a:p>
            <a:pPr>
              <a:defRPr/>
            </a:pPr>
            <a:endParaRPr lang="en-GB"/>
          </a:p>
        </p:txBody>
      </p:sp>
      <p:sp>
        <p:nvSpPr>
          <p:cNvPr id="3" name="Date Placeholder 2">
            <a:extLst>
              <a:ext uri="{FF2B5EF4-FFF2-40B4-BE49-F238E27FC236}">
                <a16:creationId xmlns:a16="http://schemas.microsoft.com/office/drawing/2014/main" id="{DA6E6B69-1FBA-4704-AA02-480EECED01F5}"/>
              </a:ext>
            </a:extLst>
          </p:cNvPr>
          <p:cNvSpPr>
            <a:spLocks noGrp="1"/>
          </p:cNvSpPr>
          <p:nvPr>
            <p:ph type="dt" idx="1"/>
          </p:nvPr>
        </p:nvSpPr>
        <p:spPr>
          <a:xfrm>
            <a:off x="3884613" y="0"/>
            <a:ext cx="2971800" cy="458788"/>
          </a:xfrm>
          <a:prstGeom prst="rect">
            <a:avLst/>
          </a:prstGeom>
        </p:spPr>
        <p:txBody>
          <a:bodyPr vert="horz" lIns="91440" tIns="45720" rIns="91440" bIns="45720" rtlCol="0"/>
          <a:lstStyle>
            <a:lvl1pPr algn="r" eaLnBrk="1" fontAlgn="auto" hangingPunct="1">
              <a:spcBef>
                <a:spcPts val="0"/>
              </a:spcBef>
              <a:spcAft>
                <a:spcPts val="0"/>
              </a:spcAft>
              <a:defRPr sz="1200">
                <a:latin typeface="+mn-lt"/>
              </a:defRPr>
            </a:lvl1pPr>
          </a:lstStyle>
          <a:p>
            <a:pPr>
              <a:defRPr/>
            </a:pPr>
            <a:fld id="{37CF4476-D2E8-4F7F-A7D3-754F86B7A2C0}" type="datetimeFigureOut">
              <a:rPr lang="en-GB"/>
              <a:pPr>
                <a:defRPr/>
              </a:pPr>
              <a:t>17/05/2020</a:t>
            </a:fld>
            <a:endParaRPr lang="en-GB"/>
          </a:p>
        </p:txBody>
      </p:sp>
      <p:sp>
        <p:nvSpPr>
          <p:cNvPr id="4" name="Slide Image Placeholder 3">
            <a:extLst>
              <a:ext uri="{FF2B5EF4-FFF2-40B4-BE49-F238E27FC236}">
                <a16:creationId xmlns:a16="http://schemas.microsoft.com/office/drawing/2014/main" id="{559A9F9A-736E-4AD2-AB85-2E4552E8B79A}"/>
              </a:ext>
            </a:extLst>
          </p:cNvPr>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pPr lvl="0"/>
            <a:endParaRPr lang="en-GB" noProof="0"/>
          </a:p>
        </p:txBody>
      </p:sp>
      <p:sp>
        <p:nvSpPr>
          <p:cNvPr id="5" name="Notes Placeholder 4">
            <a:extLst>
              <a:ext uri="{FF2B5EF4-FFF2-40B4-BE49-F238E27FC236}">
                <a16:creationId xmlns:a16="http://schemas.microsoft.com/office/drawing/2014/main" id="{B9424053-D684-43AC-8FED-5FB8C3FFD2AB}"/>
              </a:ext>
            </a:extLst>
          </p:cNvPr>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a:p>
        </p:txBody>
      </p:sp>
      <p:sp>
        <p:nvSpPr>
          <p:cNvPr id="6" name="Footer Placeholder 5">
            <a:extLst>
              <a:ext uri="{FF2B5EF4-FFF2-40B4-BE49-F238E27FC236}">
                <a16:creationId xmlns:a16="http://schemas.microsoft.com/office/drawing/2014/main" id="{7216BCB1-8245-43D0-90AD-F0AAD34487E4}"/>
              </a:ext>
            </a:extLst>
          </p:cNvPr>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defRPr>
            </a:lvl1pPr>
          </a:lstStyle>
          <a:p>
            <a:pPr>
              <a:defRPr/>
            </a:pPr>
            <a:endParaRPr lang="en-GB"/>
          </a:p>
        </p:txBody>
      </p:sp>
      <p:sp>
        <p:nvSpPr>
          <p:cNvPr id="7" name="Slide Number Placeholder 6">
            <a:extLst>
              <a:ext uri="{FF2B5EF4-FFF2-40B4-BE49-F238E27FC236}">
                <a16:creationId xmlns:a16="http://schemas.microsoft.com/office/drawing/2014/main" id="{50A0E414-6090-4AD3-8C75-466ADE35B01F}"/>
              </a:ext>
            </a:extLst>
          </p:cNvPr>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eaLnBrk="1" fontAlgn="auto" hangingPunct="1">
              <a:spcBef>
                <a:spcPts val="0"/>
              </a:spcBef>
              <a:spcAft>
                <a:spcPts val="0"/>
              </a:spcAft>
              <a:defRPr sz="1200">
                <a:latin typeface="+mn-lt"/>
              </a:defRPr>
            </a:lvl1pPr>
          </a:lstStyle>
          <a:p>
            <a:pPr>
              <a:defRPr/>
            </a:pPr>
            <a:fld id="{977DC9EC-60AF-4C47-87A4-7F05B8ADF2A7}" type="slidenum">
              <a:rPr lang="en-GB"/>
              <a:pPr>
                <a:defRPr/>
              </a:pPr>
              <a:t>‹#›</a:t>
            </a:fld>
            <a:endParaRPr lang="en-GB"/>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0">
          <a:blip r:embed="rId2"/>
          <a:srcRect/>
          <a:stretch>
            <a:fillRect/>
          </a:stretch>
        </a:blipFill>
        <a:effectLst/>
      </p:bgPr>
    </p:bg>
    <p:spTree>
      <p:nvGrpSpPr>
        <p:cNvPr id="1" name=""/>
        <p:cNvGrpSpPr/>
        <p:nvPr/>
      </p:nvGrpSpPr>
      <p:grpSpPr>
        <a:xfrm>
          <a:off x="0" y="0"/>
          <a:ext cx="0" cy="0"/>
          <a:chOff x="0" y="0"/>
          <a:chExt cx="0" cy="0"/>
        </a:xfrm>
      </p:grpSpPr>
      <p:pic>
        <p:nvPicPr>
          <p:cNvPr id="2" name="Picture 3"/>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8523288" y="6196013"/>
            <a:ext cx="576262" cy="58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9249516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with Box">
    <p:spTree>
      <p:nvGrpSpPr>
        <p:cNvPr id="1" name=""/>
        <p:cNvGrpSpPr/>
        <p:nvPr/>
      </p:nvGrpSpPr>
      <p:grpSpPr>
        <a:xfrm>
          <a:off x="0" y="0"/>
          <a:ext cx="0" cy="0"/>
          <a:chOff x="0" y="0"/>
          <a:chExt cx="0" cy="0"/>
        </a:xfrm>
      </p:grpSpPr>
      <p:sp>
        <p:nvSpPr>
          <p:cNvPr id="2" name="Rounded Rectangle 1">
            <a:extLst>
              <a:ext uri="{FF2B5EF4-FFF2-40B4-BE49-F238E27FC236}">
                <a16:creationId xmlns:a16="http://schemas.microsoft.com/office/drawing/2014/main" id="{1094499A-0F63-491E-8E28-F54F0AB7AC21}"/>
              </a:ext>
            </a:extLst>
          </p:cNvPr>
          <p:cNvSpPr/>
          <p:nvPr userDrawn="1"/>
        </p:nvSpPr>
        <p:spPr bwMode="auto">
          <a:xfrm>
            <a:off x="457200" y="438150"/>
            <a:ext cx="8220075" cy="5957888"/>
          </a:xfrm>
          <a:prstGeom prst="roundRect">
            <a:avLst>
              <a:gd name="adj" fmla="val 2649"/>
            </a:avLst>
          </a:prstGeom>
          <a:solidFill>
            <a:schemeClr val="bg1">
              <a:alpha val="90000"/>
            </a:schemeClr>
          </a:solidFill>
          <a:ln w="25400"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GB" sz="1350" dirty="0"/>
              <a:t> </a:t>
            </a:r>
          </a:p>
        </p:txBody>
      </p:sp>
      <p:pic>
        <p:nvPicPr>
          <p:cNvPr id="3" name="Picture 4"/>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8072438" y="5734050"/>
            <a:ext cx="576262" cy="58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7497951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Rounded Rectangle 4">
            <a:extLst>
              <a:ext uri="{FF2B5EF4-FFF2-40B4-BE49-F238E27FC236}">
                <a16:creationId xmlns:a16="http://schemas.microsoft.com/office/drawing/2014/main" id="{F2F58806-4223-4CA8-836E-9A6723029201}"/>
              </a:ext>
            </a:extLst>
          </p:cNvPr>
          <p:cNvSpPr/>
          <p:nvPr userDrawn="1"/>
        </p:nvSpPr>
        <p:spPr bwMode="auto">
          <a:xfrm>
            <a:off x="457200" y="438150"/>
            <a:ext cx="8220075" cy="5957888"/>
          </a:xfrm>
          <a:prstGeom prst="roundRect">
            <a:avLst>
              <a:gd name="adj" fmla="val 2649"/>
            </a:avLst>
          </a:prstGeom>
          <a:solidFill>
            <a:schemeClr val="bg1">
              <a:alpha val="90000"/>
            </a:schemeClr>
          </a:solidFill>
          <a:ln w="25400"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GB" sz="1350" dirty="0"/>
              <a:t> </a:t>
            </a:r>
          </a:p>
        </p:txBody>
      </p:sp>
      <p:sp>
        <p:nvSpPr>
          <p:cNvPr id="8" name="Title 5"/>
          <p:cNvSpPr>
            <a:spLocks noGrp="1"/>
          </p:cNvSpPr>
          <p:nvPr>
            <p:ph type="title"/>
          </p:nvPr>
        </p:nvSpPr>
        <p:spPr>
          <a:xfrm>
            <a:off x="457198" y="478895"/>
            <a:ext cx="8220075" cy="994306"/>
          </a:xfrm>
        </p:spPr>
        <p:txBody>
          <a:bodyPr>
            <a:noAutofit/>
          </a:bodyPr>
          <a:lstStyle>
            <a:lvl1pPr>
              <a:defRPr>
                <a:latin typeface="Twinkl SemiBold" pitchFamily="2" charset="0"/>
              </a:defRPr>
            </a:lvl1pPr>
          </a:lstStyle>
          <a:p>
            <a:r>
              <a:rPr lang="en-US"/>
              <a:t>Click to edit Master title style</a:t>
            </a:r>
            <a:endParaRPr lang="en-GB" dirty="0"/>
          </a:p>
        </p:txBody>
      </p:sp>
    </p:spTree>
    <p:extLst>
      <p:ext uri="{BB962C8B-B14F-4D97-AF65-F5344CB8AC3E}">
        <p14:creationId xmlns:p14="http://schemas.microsoft.com/office/powerpoint/2010/main" val="181169144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Aims Slide">
    <p:spTree>
      <p:nvGrpSpPr>
        <p:cNvPr id="1" name=""/>
        <p:cNvGrpSpPr/>
        <p:nvPr/>
      </p:nvGrpSpPr>
      <p:grpSpPr>
        <a:xfrm>
          <a:off x="0" y="0"/>
          <a:ext cx="0" cy="0"/>
          <a:chOff x="0" y="0"/>
          <a:chExt cx="0" cy="0"/>
        </a:xfrm>
      </p:grpSpPr>
      <p:sp>
        <p:nvSpPr>
          <p:cNvPr id="3" name="Rounded Rectangle 6">
            <a:extLst>
              <a:ext uri="{FF2B5EF4-FFF2-40B4-BE49-F238E27FC236}">
                <a16:creationId xmlns:a16="http://schemas.microsoft.com/office/drawing/2014/main" id="{F430BDAC-F5D3-4DF6-9F62-D223333E6CCC}"/>
              </a:ext>
            </a:extLst>
          </p:cNvPr>
          <p:cNvSpPr/>
          <p:nvPr userDrawn="1"/>
        </p:nvSpPr>
        <p:spPr bwMode="auto">
          <a:xfrm>
            <a:off x="503238" y="2930525"/>
            <a:ext cx="8137525" cy="3414713"/>
          </a:xfrm>
          <a:prstGeom prst="roundRect">
            <a:avLst>
              <a:gd name="adj" fmla="val 6409"/>
            </a:avLst>
          </a:prstGeom>
          <a:solidFill>
            <a:srgbClr val="FFF9E7"/>
          </a:solidFill>
          <a:ln w="25400" cap="rnd">
            <a:solidFill>
              <a:srgbClr val="FEFBDA"/>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GB" sz="1350" dirty="0"/>
              <a:t> </a:t>
            </a:r>
          </a:p>
        </p:txBody>
      </p:sp>
      <p:sp>
        <p:nvSpPr>
          <p:cNvPr id="4" name="Rounded Rectangle 7">
            <a:extLst>
              <a:ext uri="{FF2B5EF4-FFF2-40B4-BE49-F238E27FC236}">
                <a16:creationId xmlns:a16="http://schemas.microsoft.com/office/drawing/2014/main" id="{9EC204C4-A9A2-4A73-AE3E-E202FE13310E}"/>
              </a:ext>
            </a:extLst>
          </p:cNvPr>
          <p:cNvSpPr/>
          <p:nvPr userDrawn="1"/>
        </p:nvSpPr>
        <p:spPr bwMode="auto">
          <a:xfrm>
            <a:off x="503238" y="512763"/>
            <a:ext cx="8137525" cy="2192337"/>
          </a:xfrm>
          <a:prstGeom prst="roundRect">
            <a:avLst>
              <a:gd name="adj" fmla="val 6409"/>
            </a:avLst>
          </a:prstGeom>
          <a:solidFill>
            <a:srgbClr val="FFF9E7"/>
          </a:solidFill>
          <a:ln w="25400" cap="rnd">
            <a:solidFill>
              <a:srgbClr val="FEFBDA"/>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GB" sz="1350" dirty="0"/>
              <a:t> </a:t>
            </a:r>
          </a:p>
        </p:txBody>
      </p:sp>
      <p:sp>
        <p:nvSpPr>
          <p:cNvPr id="5" name="Title 1">
            <a:extLst>
              <a:ext uri="{FF2B5EF4-FFF2-40B4-BE49-F238E27FC236}">
                <a16:creationId xmlns:a16="http://schemas.microsoft.com/office/drawing/2014/main" id="{BD38A6B0-D402-46B2-821D-5DF3EB6800C2}"/>
              </a:ext>
            </a:extLst>
          </p:cNvPr>
          <p:cNvSpPr txBox="1">
            <a:spLocks/>
          </p:cNvSpPr>
          <p:nvPr userDrawn="1"/>
        </p:nvSpPr>
        <p:spPr>
          <a:xfrm>
            <a:off x="628650" y="3071813"/>
            <a:ext cx="7886700" cy="539750"/>
          </a:xfrm>
          <a:prstGeom prst="rect">
            <a:avLst/>
          </a:prstGeom>
        </p:spPr>
        <p:txBody>
          <a:bodyPr lIns="0" tIns="0" rIns="0" bIns="0" anchor="ctr" anchorCtr="1"/>
          <a:lstStyle>
            <a:lvl1pPr algn="l" defTabSz="914400" rtl="0" eaLnBrk="1" latinLnBrk="0" hangingPunct="1">
              <a:lnSpc>
                <a:spcPct val="90000"/>
              </a:lnSpc>
              <a:spcBef>
                <a:spcPct val="0"/>
              </a:spcBef>
              <a:buNone/>
              <a:defRPr sz="4000" b="1" kern="1200">
                <a:solidFill>
                  <a:schemeClr val="tx1"/>
                </a:solidFill>
                <a:latin typeface="Sassoon Infant Md" panose="02000603050000020003" pitchFamily="50" charset="0"/>
                <a:ea typeface="+mj-ea"/>
                <a:cs typeface="+mj-cs"/>
              </a:defRPr>
            </a:lvl1pPr>
          </a:lstStyle>
          <a:p>
            <a:pPr fontAlgn="auto">
              <a:spcAft>
                <a:spcPts val="0"/>
              </a:spcAft>
              <a:defRPr/>
            </a:pPr>
            <a:r>
              <a:rPr lang="en-US" sz="3600" dirty="0">
                <a:latin typeface="Twinkl" pitchFamily="50" charset="0"/>
              </a:rPr>
              <a:t>Success Criteria</a:t>
            </a:r>
          </a:p>
        </p:txBody>
      </p:sp>
      <p:sp>
        <p:nvSpPr>
          <p:cNvPr id="6" name="Title 1">
            <a:extLst>
              <a:ext uri="{FF2B5EF4-FFF2-40B4-BE49-F238E27FC236}">
                <a16:creationId xmlns:a16="http://schemas.microsoft.com/office/drawing/2014/main" id="{CB176948-63AC-49A6-A320-49A899F1A117}"/>
              </a:ext>
            </a:extLst>
          </p:cNvPr>
          <p:cNvSpPr txBox="1">
            <a:spLocks/>
          </p:cNvSpPr>
          <p:nvPr userDrawn="1"/>
        </p:nvSpPr>
        <p:spPr>
          <a:xfrm>
            <a:off x="628650" y="735013"/>
            <a:ext cx="7886700" cy="539750"/>
          </a:xfrm>
          <a:prstGeom prst="rect">
            <a:avLst/>
          </a:prstGeom>
        </p:spPr>
        <p:txBody>
          <a:bodyPr lIns="0" tIns="0" rIns="0" bIns="0" anchor="ctr" anchorCtr="1"/>
          <a:lstStyle>
            <a:lvl1pPr algn="l" defTabSz="914400" rtl="0" eaLnBrk="1" latinLnBrk="0" hangingPunct="1">
              <a:lnSpc>
                <a:spcPct val="90000"/>
              </a:lnSpc>
              <a:spcBef>
                <a:spcPct val="0"/>
              </a:spcBef>
              <a:buNone/>
              <a:defRPr sz="4000" b="1" kern="1200">
                <a:solidFill>
                  <a:schemeClr val="tx1"/>
                </a:solidFill>
                <a:latin typeface="Sassoon Infant Md" panose="02000603050000020003" pitchFamily="50" charset="0"/>
                <a:ea typeface="+mj-ea"/>
                <a:cs typeface="+mj-cs"/>
              </a:defRPr>
            </a:lvl1pPr>
          </a:lstStyle>
          <a:p>
            <a:pPr fontAlgn="auto">
              <a:spcAft>
                <a:spcPts val="0"/>
              </a:spcAft>
              <a:defRPr/>
            </a:pPr>
            <a:r>
              <a:rPr lang="en-US" sz="3600" dirty="0">
                <a:latin typeface="Twinkl" pitchFamily="50" charset="0"/>
              </a:rPr>
              <a:t>Aim</a:t>
            </a:r>
          </a:p>
        </p:txBody>
      </p:sp>
      <p:sp>
        <p:nvSpPr>
          <p:cNvPr id="7" name="Content Placeholder 15">
            <a:extLst>
              <a:ext uri="{FF2B5EF4-FFF2-40B4-BE49-F238E27FC236}">
                <a16:creationId xmlns:a16="http://schemas.microsoft.com/office/drawing/2014/main" id="{13FDB79F-FC56-4E6F-8BA6-254A2EF16FDE}"/>
              </a:ext>
            </a:extLst>
          </p:cNvPr>
          <p:cNvSpPr txBox="1">
            <a:spLocks/>
          </p:cNvSpPr>
          <p:nvPr userDrawn="1"/>
        </p:nvSpPr>
        <p:spPr>
          <a:xfrm>
            <a:off x="628650" y="3467100"/>
            <a:ext cx="7886700" cy="1409700"/>
          </a:xfrm>
          <a:prstGeom prst="rect">
            <a:avLst/>
          </a:prstGeom>
          <a:noFill/>
          <a:ln w="25400">
            <a:noFill/>
          </a:ln>
        </p:spPr>
        <p:txBody>
          <a:bodyPr lIns="180000" tIns="252000" rIns="252000" bIns="18000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1800" kern="1200">
                <a:solidFill>
                  <a:srgbClr val="1C1C1C"/>
                </a:solidFill>
                <a:latin typeface="Sassoon Infant Rg" panose="02000503030000020003" pitchFamily="50" charset="0"/>
                <a:ea typeface="Sassoon Infant Rg" panose="02000503030000020003" pitchFamily="50" charset="0"/>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600" kern="1200">
                <a:solidFill>
                  <a:srgbClr val="1C1C1C"/>
                </a:solidFill>
                <a:latin typeface="Sassoon Infant Rg" panose="02000503030000020003" pitchFamily="50" charset="0"/>
                <a:ea typeface="Sassoon Infant Rg" panose="02000503030000020003" pitchFamily="50" charset="0"/>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Sassoon Infant Rg" panose="02000503030000020003" pitchFamily="50" charset="0"/>
                <a:ea typeface="Sassoon Infant Rg" panose="02000503030000020003" pitchFamily="50" charset="0"/>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Sassoon Infant Rg" panose="02000503030000020003" pitchFamily="50" charset="0"/>
                <a:ea typeface="Sassoon Infant Rg" panose="02000503030000020003" pitchFamily="50" charset="0"/>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Sassoon Infant Rg" panose="02000503030000020003" pitchFamily="50" charset="0"/>
                <a:ea typeface="Sassoon Infant Rg" panose="02000503030000020003" pitchFamily="50"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fontAlgn="auto">
              <a:spcAft>
                <a:spcPts val="0"/>
              </a:spcAft>
              <a:defRPr/>
            </a:pPr>
            <a:r>
              <a:rPr lang="en-GB" dirty="0">
                <a:latin typeface="Twinkl" pitchFamily="50" charset="0"/>
              </a:rPr>
              <a:t>Statement 1 Lorem ipsum </a:t>
            </a:r>
            <a:r>
              <a:rPr lang="en-GB" dirty="0" err="1">
                <a:latin typeface="Twinkl" pitchFamily="50" charset="0"/>
              </a:rPr>
              <a:t>dolor</a:t>
            </a:r>
            <a:r>
              <a:rPr lang="en-GB" dirty="0">
                <a:latin typeface="Twinkl" pitchFamily="50" charset="0"/>
              </a:rPr>
              <a:t> sit </a:t>
            </a:r>
            <a:r>
              <a:rPr lang="en-GB" dirty="0" err="1">
                <a:latin typeface="Twinkl" pitchFamily="50" charset="0"/>
              </a:rPr>
              <a:t>amet</a:t>
            </a:r>
            <a:r>
              <a:rPr lang="en-GB" dirty="0">
                <a:latin typeface="Twinkl" pitchFamily="50" charset="0"/>
              </a:rPr>
              <a:t>, </a:t>
            </a:r>
            <a:r>
              <a:rPr lang="en-GB" dirty="0" err="1">
                <a:latin typeface="Twinkl" pitchFamily="50" charset="0"/>
              </a:rPr>
              <a:t>consectetur</a:t>
            </a:r>
            <a:r>
              <a:rPr lang="en-GB" dirty="0">
                <a:latin typeface="Twinkl" pitchFamily="50" charset="0"/>
              </a:rPr>
              <a:t> </a:t>
            </a:r>
            <a:r>
              <a:rPr lang="en-GB" dirty="0" err="1">
                <a:latin typeface="Twinkl" pitchFamily="50" charset="0"/>
              </a:rPr>
              <a:t>adipiscing</a:t>
            </a:r>
            <a:r>
              <a:rPr lang="en-GB" dirty="0">
                <a:latin typeface="Twinkl" pitchFamily="50" charset="0"/>
              </a:rPr>
              <a:t> </a:t>
            </a:r>
            <a:r>
              <a:rPr lang="en-GB" dirty="0" err="1">
                <a:latin typeface="Twinkl" pitchFamily="50" charset="0"/>
              </a:rPr>
              <a:t>elit</a:t>
            </a:r>
            <a:r>
              <a:rPr lang="en-GB" dirty="0">
                <a:latin typeface="Twinkl" pitchFamily="50" charset="0"/>
              </a:rPr>
              <a:t>.</a:t>
            </a:r>
          </a:p>
          <a:p>
            <a:pPr fontAlgn="auto">
              <a:spcAft>
                <a:spcPts val="0"/>
              </a:spcAft>
              <a:defRPr/>
            </a:pPr>
            <a:r>
              <a:rPr lang="en-GB" dirty="0">
                <a:latin typeface="Twinkl" pitchFamily="50" charset="0"/>
              </a:rPr>
              <a:t>Statement 2</a:t>
            </a:r>
          </a:p>
          <a:p>
            <a:pPr lvl="1" fontAlgn="auto">
              <a:spcAft>
                <a:spcPts val="0"/>
              </a:spcAft>
              <a:defRPr/>
            </a:pPr>
            <a:r>
              <a:rPr lang="en-GB" dirty="0">
                <a:latin typeface="Twinkl" pitchFamily="50" charset="0"/>
              </a:rPr>
              <a:t>Sub statement</a:t>
            </a:r>
          </a:p>
        </p:txBody>
      </p:sp>
      <p:sp>
        <p:nvSpPr>
          <p:cNvPr id="11" name="Content Placeholder 15"/>
          <p:cNvSpPr>
            <a:spLocks noGrp="1"/>
          </p:cNvSpPr>
          <p:nvPr>
            <p:ph idx="1"/>
          </p:nvPr>
        </p:nvSpPr>
        <p:spPr>
          <a:xfrm>
            <a:off x="628650" y="1127760"/>
            <a:ext cx="7886700" cy="1409700"/>
          </a:xfrm>
        </p:spPr>
        <p:txBody>
          <a:bodyPr>
            <a:normAutofit fontScale="92500" lnSpcReduction="10000"/>
          </a:bodyPr>
          <a:lstStyle>
            <a:lvl1pPr>
              <a:defRPr>
                <a:latin typeface="Twinkl" pitchFamily="50" charset="0"/>
              </a:defRPr>
            </a:lvl1pPr>
            <a:lvl2pPr>
              <a:defRPr/>
            </a:lvl2pPr>
          </a:lstStyle>
          <a:p>
            <a:pPr lvl="0"/>
            <a:r>
              <a:rPr lang="en-US"/>
              <a:t>Edit Master text styles</a:t>
            </a:r>
          </a:p>
          <a:p>
            <a:pPr lvl="1"/>
            <a:r>
              <a:rPr lang="en-US"/>
              <a:t>Second level</a:t>
            </a:r>
          </a:p>
          <a:p>
            <a:pPr lvl="2"/>
            <a:r>
              <a:rPr lang="en-US"/>
              <a:t>Third level</a:t>
            </a:r>
          </a:p>
        </p:txBody>
      </p:sp>
    </p:spTree>
    <p:extLst>
      <p:ext uri="{BB962C8B-B14F-4D97-AF65-F5344CB8AC3E}">
        <p14:creationId xmlns:p14="http://schemas.microsoft.com/office/powerpoint/2010/main" val="106510018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End Slide">
    <p:bg>
      <p:bgPr>
        <a:blipFill dpi="0" rotWithShape="0">
          <a:blip r:embed="rId2"/>
          <a:srcRect/>
          <a:stretch>
            <a:fillRect/>
          </a:stretch>
        </a:blipFill>
        <a:effectLst/>
      </p:bgPr>
    </p:bg>
    <p:spTree>
      <p:nvGrpSpPr>
        <p:cNvPr id="1" name=""/>
        <p:cNvGrpSpPr/>
        <p:nvPr/>
      </p:nvGrpSpPr>
      <p:grpSpPr>
        <a:xfrm>
          <a:off x="0" y="0"/>
          <a:ext cx="0" cy="0"/>
          <a:chOff x="0" y="0"/>
          <a:chExt cx="0" cy="0"/>
        </a:xfrm>
      </p:grpSpPr>
      <p:pic>
        <p:nvPicPr>
          <p:cNvPr id="2" name="Picture 3"/>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8523288" y="6196013"/>
            <a:ext cx="576262" cy="58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73595412"/>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1.jpe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7"/>
          <a:srcRect/>
          <a:stretch>
            <a:fillRect/>
          </a:stretch>
        </a:blip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90538" y="695325"/>
            <a:ext cx="8162925" cy="1150938"/>
          </a:xfrm>
          <a:prstGeom prst="roundRect">
            <a:avLst>
              <a:gd name="adj" fmla="val 9639"/>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round/>
                <a:headEnd/>
                <a:tailEnd/>
              </a14:hiddenLine>
            </a:ext>
          </a:extLst>
        </p:spPr>
        <p:txBody>
          <a:bodyPr vert="horz" wrap="square" lIns="252000" tIns="252000" rIns="252000" bIns="252000" numCol="1" anchor="ctr" anchorCtr="1" compatLnSpc="1">
            <a:prstTxWarp prst="textNoShape">
              <a:avLst/>
            </a:prstTxWarp>
          </a:bodyPr>
          <a:lstStyle/>
          <a:p>
            <a:pPr lvl="0"/>
            <a:r>
              <a:rPr lang="en-US" altLang="en-US"/>
              <a:t>Click to edit Master title style</a:t>
            </a:r>
          </a:p>
        </p:txBody>
      </p:sp>
      <p:sp>
        <p:nvSpPr>
          <p:cNvPr id="1027" name="Text Placeholder 2"/>
          <p:cNvSpPr>
            <a:spLocks noGrp="1"/>
          </p:cNvSpPr>
          <p:nvPr>
            <p:ph type="body" idx="1"/>
          </p:nvPr>
        </p:nvSpPr>
        <p:spPr bwMode="auto">
          <a:xfrm>
            <a:off x="490538" y="1957388"/>
            <a:ext cx="8162925" cy="4387850"/>
          </a:xfrm>
          <a:prstGeom prst="roundRect">
            <a:avLst>
              <a:gd name="adj" fmla="val 2583"/>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round/>
                <a:headEnd/>
                <a:tailEnd/>
              </a14:hiddenLine>
            </a:ext>
          </a:extLst>
        </p:spPr>
        <p:txBody>
          <a:bodyPr vert="horz" wrap="square" lIns="252000" tIns="252000" rIns="252000" bIns="252000" numCol="1" anchor="t" anchorCtr="0" compatLnSpc="1">
            <a:prstTxWarp prst="textNoShape">
              <a:avLst/>
            </a:prstTxWarp>
          </a:bodyPr>
          <a:lstStyle/>
          <a:p>
            <a:pPr lvl="0"/>
            <a:r>
              <a:rPr lang="en-US" altLang="en-US"/>
              <a:t>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Tree>
  </p:cSld>
  <p:clrMap bg1="lt1" tx1="dk1" bg2="lt2" tx2="dk2" accent1="accent1" accent2="accent2" accent3="accent3" accent4="accent4" accent5="accent5" accent6="accent6" hlink="hlink" folHlink="folHlink"/>
  <p:sldLayoutIdLst>
    <p:sldLayoutId id="2147483783" r:id="rId1"/>
    <p:sldLayoutId id="2147483784" r:id="rId2"/>
    <p:sldLayoutId id="2147483785" r:id="rId3"/>
    <p:sldLayoutId id="2147483786" r:id="rId4"/>
    <p:sldLayoutId id="2147483787" r:id="rId5"/>
  </p:sldLayoutIdLst>
  <p:txStyles>
    <p:titleStyle>
      <a:lvl1pPr algn="l" rtl="0" eaLnBrk="0" fontAlgn="base" hangingPunct="0">
        <a:lnSpc>
          <a:spcPct val="90000"/>
        </a:lnSpc>
        <a:spcBef>
          <a:spcPct val="0"/>
        </a:spcBef>
        <a:spcAft>
          <a:spcPct val="0"/>
        </a:spcAft>
        <a:defRPr sz="4000" b="1" kern="1200">
          <a:solidFill>
            <a:srgbClr val="1C1C1C"/>
          </a:solidFill>
          <a:latin typeface="Twinkl" pitchFamily="50" charset="0"/>
          <a:ea typeface="+mj-ea"/>
          <a:cs typeface="+mj-cs"/>
        </a:defRPr>
      </a:lvl1pPr>
      <a:lvl2pPr algn="l" rtl="0" eaLnBrk="0" fontAlgn="base" hangingPunct="0">
        <a:lnSpc>
          <a:spcPct val="90000"/>
        </a:lnSpc>
        <a:spcBef>
          <a:spcPct val="0"/>
        </a:spcBef>
        <a:spcAft>
          <a:spcPct val="0"/>
        </a:spcAft>
        <a:defRPr sz="4000" b="1">
          <a:solidFill>
            <a:srgbClr val="1C1C1C"/>
          </a:solidFill>
          <a:latin typeface="Twinkl" pitchFamily="2" charset="0"/>
        </a:defRPr>
      </a:lvl2pPr>
      <a:lvl3pPr algn="l" rtl="0" eaLnBrk="0" fontAlgn="base" hangingPunct="0">
        <a:lnSpc>
          <a:spcPct val="90000"/>
        </a:lnSpc>
        <a:spcBef>
          <a:spcPct val="0"/>
        </a:spcBef>
        <a:spcAft>
          <a:spcPct val="0"/>
        </a:spcAft>
        <a:defRPr sz="4000" b="1">
          <a:solidFill>
            <a:srgbClr val="1C1C1C"/>
          </a:solidFill>
          <a:latin typeface="Twinkl" pitchFamily="2" charset="0"/>
        </a:defRPr>
      </a:lvl3pPr>
      <a:lvl4pPr algn="l" rtl="0" eaLnBrk="0" fontAlgn="base" hangingPunct="0">
        <a:lnSpc>
          <a:spcPct val="90000"/>
        </a:lnSpc>
        <a:spcBef>
          <a:spcPct val="0"/>
        </a:spcBef>
        <a:spcAft>
          <a:spcPct val="0"/>
        </a:spcAft>
        <a:defRPr sz="4000" b="1">
          <a:solidFill>
            <a:srgbClr val="1C1C1C"/>
          </a:solidFill>
          <a:latin typeface="Twinkl" pitchFamily="2" charset="0"/>
        </a:defRPr>
      </a:lvl4pPr>
      <a:lvl5pPr algn="l" rtl="0" eaLnBrk="0" fontAlgn="base" hangingPunct="0">
        <a:lnSpc>
          <a:spcPct val="90000"/>
        </a:lnSpc>
        <a:spcBef>
          <a:spcPct val="0"/>
        </a:spcBef>
        <a:spcAft>
          <a:spcPct val="0"/>
        </a:spcAft>
        <a:defRPr sz="4000" b="1">
          <a:solidFill>
            <a:srgbClr val="1C1C1C"/>
          </a:solidFill>
          <a:latin typeface="Twinkl" pitchFamily="2" charset="0"/>
        </a:defRPr>
      </a:lvl5pPr>
      <a:lvl6pPr marL="457200" algn="l" rtl="0" fontAlgn="base">
        <a:lnSpc>
          <a:spcPct val="90000"/>
        </a:lnSpc>
        <a:spcBef>
          <a:spcPct val="0"/>
        </a:spcBef>
        <a:spcAft>
          <a:spcPct val="0"/>
        </a:spcAft>
        <a:defRPr sz="4000" b="1">
          <a:solidFill>
            <a:srgbClr val="1C1C1C"/>
          </a:solidFill>
          <a:latin typeface="Twinkl" pitchFamily="2" charset="0"/>
        </a:defRPr>
      </a:lvl6pPr>
      <a:lvl7pPr marL="914400" algn="l" rtl="0" fontAlgn="base">
        <a:lnSpc>
          <a:spcPct val="90000"/>
        </a:lnSpc>
        <a:spcBef>
          <a:spcPct val="0"/>
        </a:spcBef>
        <a:spcAft>
          <a:spcPct val="0"/>
        </a:spcAft>
        <a:defRPr sz="4000" b="1">
          <a:solidFill>
            <a:srgbClr val="1C1C1C"/>
          </a:solidFill>
          <a:latin typeface="Twinkl" pitchFamily="2" charset="0"/>
        </a:defRPr>
      </a:lvl7pPr>
      <a:lvl8pPr marL="1371600" algn="l" rtl="0" fontAlgn="base">
        <a:lnSpc>
          <a:spcPct val="90000"/>
        </a:lnSpc>
        <a:spcBef>
          <a:spcPct val="0"/>
        </a:spcBef>
        <a:spcAft>
          <a:spcPct val="0"/>
        </a:spcAft>
        <a:defRPr sz="4000" b="1">
          <a:solidFill>
            <a:srgbClr val="1C1C1C"/>
          </a:solidFill>
          <a:latin typeface="Twinkl" pitchFamily="2" charset="0"/>
        </a:defRPr>
      </a:lvl8pPr>
      <a:lvl9pPr marL="1828800" algn="l" rtl="0" fontAlgn="base">
        <a:lnSpc>
          <a:spcPct val="90000"/>
        </a:lnSpc>
        <a:spcBef>
          <a:spcPct val="0"/>
        </a:spcBef>
        <a:spcAft>
          <a:spcPct val="0"/>
        </a:spcAft>
        <a:defRPr sz="4000" b="1">
          <a:solidFill>
            <a:srgbClr val="1C1C1C"/>
          </a:solidFill>
          <a:latin typeface="Twinkl" pitchFamily="2" charset="0"/>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kern="1200">
          <a:solidFill>
            <a:srgbClr val="1C1C1C"/>
          </a:solidFill>
          <a:latin typeface="Twinkl" pitchFamily="50" charset="0"/>
          <a:ea typeface="Sassoon Infant Rg" panose="02000503030000020003" pitchFamily="50" charset="0"/>
          <a:cs typeface="Sassoon Infant Rg" panose="02000503030000020003" pitchFamily="50" charset="0"/>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1600" kern="1200">
          <a:solidFill>
            <a:srgbClr val="1C1C1C"/>
          </a:solidFill>
          <a:latin typeface="Twinkl" pitchFamily="50" charset="0"/>
          <a:ea typeface="Sassoon Infant Rg" panose="02000503030000020003" pitchFamily="50" charset="0"/>
          <a:cs typeface="Sassoon Infant Rg" panose="02000503030000020003" pitchFamily="50" charset="0"/>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1400" kern="1200">
          <a:solidFill>
            <a:srgbClr val="1C1C1C"/>
          </a:solidFill>
          <a:latin typeface="Twinkl" pitchFamily="50" charset="0"/>
          <a:ea typeface="Sassoon Infant Rg" panose="02000503030000020003" pitchFamily="50" charset="0"/>
          <a:cs typeface="Sassoon Infant Rg" panose="02000503030000020003" pitchFamily="50" charset="0"/>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sz="1400" kern="1200">
          <a:solidFill>
            <a:srgbClr val="1C1C1C"/>
          </a:solidFill>
          <a:latin typeface="Twinkl" pitchFamily="50" charset="0"/>
          <a:ea typeface="Sassoon Infant Rg" panose="02000503030000020003" pitchFamily="50" charset="0"/>
          <a:cs typeface="Sassoon Infant Rg" panose="02000503030000020003" pitchFamily="50" charset="0"/>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sz="1400" kern="1200">
          <a:solidFill>
            <a:srgbClr val="1C1C1C"/>
          </a:solidFill>
          <a:latin typeface="Twinkl" pitchFamily="50" charset="0"/>
          <a:ea typeface="Sassoon Infant Rg" panose="02000503030000020003" pitchFamily="50" charset="0"/>
          <a:cs typeface="Sassoon Infant Rg" panose="02000503030000020003" pitchFamily="50"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hyperlink" Target="https://www.twinkl.co.uk/resources/topics/eco-recycling-environment/plastic-pollution-eco-recycling-and-environment-topics-key-stage-1" TargetMode="Externa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www.twinkl.co.uk/resources/topics/eco-recycling-environment/plastic-pollution-eco-recycling-and-environment-topics-key-stage-1" TargetMode="External"/><Relationship Id="rId2" Type="http://schemas.openxmlformats.org/officeDocument/2006/relationships/image" Target="../media/image12.png"/><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hyperlink" Target="https://www.twinkl.co.uk/resources/topics/eco-recycling-environment/plastic-pollution-eco-recycling-and-environment-topics-key-stage-1" TargetMode="External"/><Relationship Id="rId2" Type="http://schemas.openxmlformats.org/officeDocument/2006/relationships/image" Target="../media/image13.jpeg"/><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hyperlink" Target="https://www.twinkl.co.uk/resources/topics/eco-recycling-environment/plastic-pollution-eco-recycling-and-environment-topics-key-stage-1" TargetMode="External"/><Relationship Id="rId1" Type="http://schemas.openxmlformats.org/officeDocument/2006/relationships/slideLayout" Target="../slideLayouts/slideLayout3.xml"/><Relationship Id="rId4" Type="http://schemas.openxmlformats.org/officeDocument/2006/relationships/image" Target="../media/image15.png"/></Relationships>
</file>

<file path=ppt/slides/_rels/slide1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hyperlink" Target="https://www.twinkl.co.uk/resources/topics/eco-recycling-environment/plastic-pollution-eco-recycling-and-environment-topics-key-stage-1" TargetMode="External"/><Relationship Id="rId1" Type="http://schemas.openxmlformats.org/officeDocument/2006/relationships/slideLayout" Target="../slideLayouts/slideLayout3.xml"/><Relationship Id="rId4" Type="http://schemas.openxmlformats.org/officeDocument/2006/relationships/image" Target="../media/image17.png"/></Relationships>
</file>

<file path=ppt/slides/_rels/slide14.xml.rels><?xml version="1.0" encoding="UTF-8" standalone="yes"?>
<Relationships xmlns="http://schemas.openxmlformats.org/package/2006/relationships"><Relationship Id="rId2" Type="http://schemas.openxmlformats.org/officeDocument/2006/relationships/hyperlink" Target="https://www.twinkl.co.uk/resources/topics/eco-recycling-environment/plastic-pollution-eco-recycling-and-environment-topics-key-stage-1" TargetMode="Externa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2" Type="http://schemas.openxmlformats.org/officeDocument/2006/relationships/hyperlink" Target="https://www.twinkl.co.uk/resources/topics/eco-recycling-environment/plastic-pollution-eco-recycling-and-environment-topics-key-stage-1" TargetMode="Externa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slide" Target="slide6.xml"/><Relationship Id="rId7" Type="http://schemas.openxmlformats.org/officeDocument/2006/relationships/slide" Target="slide11.xml"/><Relationship Id="rId2" Type="http://schemas.openxmlformats.org/officeDocument/2006/relationships/slide" Target="slide4.xml"/><Relationship Id="rId1" Type="http://schemas.openxmlformats.org/officeDocument/2006/relationships/slideLayout" Target="../slideLayouts/slideLayout3.xml"/><Relationship Id="rId6" Type="http://schemas.openxmlformats.org/officeDocument/2006/relationships/slide" Target="slide5.xml"/><Relationship Id="rId5" Type="http://schemas.openxmlformats.org/officeDocument/2006/relationships/slide" Target="slide9.xml"/><Relationship Id="rId4" Type="http://schemas.openxmlformats.org/officeDocument/2006/relationships/slide" Target="slide10.xml"/><Relationship Id="rId9" Type="http://schemas.openxmlformats.org/officeDocument/2006/relationships/hyperlink" Target="https://www.twinkl.co.uk/resources/topics/eco-recycling-environment/plastic-pollution-eco-recycling-and-environment-topics-key-stage-1" TargetMode="External"/></Relationships>
</file>

<file path=ppt/slides/_rels/slide4.xml.rels><?xml version="1.0" encoding="UTF-8" standalone="yes"?>
<Relationships xmlns="http://schemas.openxmlformats.org/package/2006/relationships"><Relationship Id="rId3" Type="http://schemas.openxmlformats.org/officeDocument/2006/relationships/hyperlink" Target="https://www.twinkl.co.uk/resources/topics/eco-recycling-environment/plastic-pollution-eco-recycling-and-environment-topics-key-stage-1" TargetMode="External"/><Relationship Id="rId2" Type="http://schemas.openxmlformats.org/officeDocument/2006/relationships/image" Target="../media/image6.pn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7.tiff"/><Relationship Id="rId2" Type="http://schemas.openxmlformats.org/officeDocument/2006/relationships/hyperlink" Target="https://www.twinkl.co.uk/resources/topics/eco-recycling-environment/plastic-pollution-eco-recycling-and-environment-topics-key-stage-1" TargetMode="Externa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hyperlink" Target="https://www.twinkl.co.uk/resources/topics/eco-recycling-environment/plastic-pollution-eco-recycling-and-environment-topics-key-stage-1" TargetMode="External"/><Relationship Id="rId2" Type="http://schemas.openxmlformats.org/officeDocument/2006/relationships/image" Target="../media/image8.pn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9.tiff"/><Relationship Id="rId2" Type="http://schemas.openxmlformats.org/officeDocument/2006/relationships/hyperlink" Target="https://www.twinkl.co.uk/resources/topics/eco-recycling-environment/plastic-pollution-eco-recycling-and-environment-topics-key-stage-1" TargetMode="Externa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hyperlink" Target="https://www.twinkl.co.uk/resources/topics/eco-recycling-environment/plastic-pollution-eco-recycling-and-environment-topics-key-stage-1" TargetMode="Externa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hyperlink" Target="https://www.twinkl.co.uk/resources/topics/eco-recycling-environment/plastic-pollution-eco-recycling-and-environment-topics-key-stage-1" TargetMode="External"/><Relationship Id="rId2" Type="http://schemas.openxmlformats.org/officeDocument/2006/relationships/image" Target="../media/image11.pn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hlinkClick r:id="rId2"/>
          </p:cNvPr>
          <p:cNvSpPr/>
          <p:nvPr/>
        </p:nvSpPr>
        <p:spPr>
          <a:xfrm>
            <a:off x="3844925" y="5407025"/>
            <a:ext cx="1366838" cy="77787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3" name="Rectangle 2">
            <a:hlinkClick r:id="rId2"/>
          </p:cNvPr>
          <p:cNvSpPr/>
          <p:nvPr/>
        </p:nvSpPr>
        <p:spPr>
          <a:xfrm>
            <a:off x="8466138" y="6081713"/>
            <a:ext cx="677862" cy="77628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p:cNvSpPr>
          <p:nvPr>
            <p:ph type="title"/>
          </p:nvPr>
        </p:nvSpPr>
        <p:spPr>
          <a:xfrm>
            <a:off x="457200" y="479425"/>
            <a:ext cx="8220075" cy="993775"/>
          </a:xfrm>
        </p:spPr>
        <p:txBody>
          <a:bodyPr/>
          <a:lstStyle/>
          <a:p>
            <a:pPr eaLnBrk="1" hangingPunct="1"/>
            <a:r>
              <a:rPr lang="en-GB" altLang="en-US" sz="3800"/>
              <a:t>How Can I Recycle?</a:t>
            </a:r>
          </a:p>
        </p:txBody>
      </p:sp>
      <p:sp>
        <p:nvSpPr>
          <p:cNvPr id="18435" name="TextBox 1"/>
          <p:cNvSpPr txBox="1">
            <a:spLocks noChangeArrowheads="1"/>
          </p:cNvSpPr>
          <p:nvPr/>
        </p:nvSpPr>
        <p:spPr bwMode="auto">
          <a:xfrm>
            <a:off x="712788" y="1625600"/>
            <a:ext cx="7753350"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anose="02000503030000020003" pitchFamily="50" charset="0"/>
                <a:cs typeface="Sassoon Infant Rg" panose="02000503030000020003"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anose="02000503030000020003" pitchFamily="50"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9pPr>
          </a:lstStyle>
          <a:p>
            <a:pPr>
              <a:lnSpc>
                <a:spcPct val="100000"/>
              </a:lnSpc>
              <a:spcBef>
                <a:spcPct val="0"/>
              </a:spcBef>
              <a:buFontTx/>
              <a:buNone/>
            </a:pPr>
            <a:r>
              <a:rPr lang="en-GB" altLang="en-US">
                <a:solidFill>
                  <a:schemeClr val="tx1"/>
                </a:solidFill>
              </a:rPr>
              <a:t>Check what can be recycled with your household bin collection. If it can’t be recycled from home, bring your plastic waste to a recycling centre or even the supermarket (for old, ripped carrier bags).</a:t>
            </a:r>
          </a:p>
        </p:txBody>
      </p:sp>
      <p:grpSp>
        <p:nvGrpSpPr>
          <p:cNvPr id="18436" name="Group 9"/>
          <p:cNvGrpSpPr>
            <a:grpSpLocks/>
          </p:cNvGrpSpPr>
          <p:nvPr/>
        </p:nvGrpSpPr>
        <p:grpSpPr bwMode="auto">
          <a:xfrm>
            <a:off x="1620838" y="3884613"/>
            <a:ext cx="5892800" cy="1625600"/>
            <a:chOff x="2227741" y="4576612"/>
            <a:chExt cx="5893340" cy="1625780"/>
          </a:xfrm>
        </p:grpSpPr>
        <p:pic>
          <p:nvPicPr>
            <p:cNvPr id="18441"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48511" y="4683587"/>
              <a:ext cx="856782" cy="13023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442" name="TextBox 3"/>
            <p:cNvSpPr txBox="1">
              <a:spLocks noChangeArrowheads="1"/>
            </p:cNvSpPr>
            <p:nvPr/>
          </p:nvSpPr>
          <p:spPr bwMode="auto">
            <a:xfrm>
              <a:off x="3326536" y="4867364"/>
              <a:ext cx="4794545" cy="1200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anose="02000503030000020003" pitchFamily="50" charset="0"/>
                  <a:cs typeface="Sassoon Infant Rg" panose="02000503030000020003"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anose="02000503030000020003" pitchFamily="50"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9pPr>
            </a:lstStyle>
            <a:p>
              <a:pPr>
                <a:lnSpc>
                  <a:spcPct val="100000"/>
                </a:lnSpc>
                <a:spcBef>
                  <a:spcPct val="0"/>
                </a:spcBef>
                <a:buFont typeface="Arial" panose="020B0604020202020204" pitchFamily="34" charset="0"/>
                <a:buNone/>
              </a:pPr>
              <a:r>
                <a:rPr lang="en-GB" altLang="en-US">
                  <a:solidFill>
                    <a:schemeClr val="tx1"/>
                  </a:solidFill>
                </a:rPr>
                <a:t>Look out for this sign on packaging. It means that that particular plastic may or may not be recycled by your local authority.</a:t>
              </a:r>
            </a:p>
            <a:p>
              <a:pPr>
                <a:lnSpc>
                  <a:spcPct val="100000"/>
                </a:lnSpc>
                <a:spcBef>
                  <a:spcPct val="0"/>
                </a:spcBef>
                <a:buFontTx/>
                <a:buNone/>
              </a:pPr>
              <a:endParaRPr lang="en-GB" altLang="en-US">
                <a:solidFill>
                  <a:schemeClr val="tx1"/>
                </a:solidFill>
              </a:endParaRPr>
            </a:p>
          </p:txBody>
        </p:sp>
        <p:sp>
          <p:nvSpPr>
            <p:cNvPr id="3" name="Rectangle 2"/>
            <p:cNvSpPr/>
            <p:nvPr/>
          </p:nvSpPr>
          <p:spPr>
            <a:xfrm>
              <a:off x="2227741" y="4576612"/>
              <a:ext cx="5893340" cy="1625780"/>
            </a:xfrm>
            <a:prstGeom prst="rect">
              <a:avLst/>
            </a:prstGeom>
            <a:noFill/>
            <a:ln w="38100">
              <a:solidFill>
                <a:srgbClr val="6CBB84"/>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grpSp>
      <p:sp>
        <p:nvSpPr>
          <p:cNvPr id="18437" name="Rectangle 4"/>
          <p:cNvSpPr>
            <a:spLocks noChangeArrowheads="1"/>
          </p:cNvSpPr>
          <p:nvPr/>
        </p:nvSpPr>
        <p:spPr bwMode="auto">
          <a:xfrm>
            <a:off x="930275" y="2922588"/>
            <a:ext cx="1979613" cy="368300"/>
          </a:xfrm>
          <a:prstGeom prst="rect">
            <a:avLst/>
          </a:prstGeom>
          <a:solidFill>
            <a:srgbClr val="6CBB84"/>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anose="02000503030000020003" pitchFamily="50" charset="0"/>
                <a:cs typeface="Sassoon Infant Rg" panose="02000503030000020003"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anose="02000503030000020003" pitchFamily="50"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9pPr>
          </a:lstStyle>
          <a:p>
            <a:pPr algn="ctr">
              <a:lnSpc>
                <a:spcPct val="100000"/>
              </a:lnSpc>
              <a:spcBef>
                <a:spcPct val="0"/>
              </a:spcBef>
              <a:buFontTx/>
              <a:buNone/>
            </a:pPr>
            <a:r>
              <a:rPr lang="en-GB" altLang="en-US">
                <a:solidFill>
                  <a:schemeClr val="bg1"/>
                </a:solidFill>
              </a:rPr>
              <a:t>Plastic bottles</a:t>
            </a:r>
          </a:p>
        </p:txBody>
      </p:sp>
      <p:sp>
        <p:nvSpPr>
          <p:cNvPr id="18438" name="Rectangle 6"/>
          <p:cNvSpPr>
            <a:spLocks noChangeArrowheads="1"/>
          </p:cNvSpPr>
          <p:nvPr/>
        </p:nvSpPr>
        <p:spPr bwMode="auto">
          <a:xfrm>
            <a:off x="6224588" y="2921000"/>
            <a:ext cx="1979612" cy="369888"/>
          </a:xfrm>
          <a:prstGeom prst="rect">
            <a:avLst/>
          </a:prstGeom>
          <a:solidFill>
            <a:srgbClr val="6CBB84"/>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anose="02000503030000020003" pitchFamily="50" charset="0"/>
                <a:cs typeface="Sassoon Infant Rg" panose="02000503030000020003"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anose="02000503030000020003" pitchFamily="50"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9pPr>
          </a:lstStyle>
          <a:p>
            <a:pPr algn="ctr">
              <a:lnSpc>
                <a:spcPct val="100000"/>
              </a:lnSpc>
              <a:spcBef>
                <a:spcPct val="0"/>
              </a:spcBef>
              <a:buFontTx/>
              <a:buNone/>
            </a:pPr>
            <a:r>
              <a:rPr lang="en-GB" altLang="en-US">
                <a:solidFill>
                  <a:schemeClr val="bg1"/>
                </a:solidFill>
              </a:rPr>
              <a:t>Carrier bags</a:t>
            </a:r>
          </a:p>
        </p:txBody>
      </p:sp>
      <p:sp>
        <p:nvSpPr>
          <p:cNvPr id="18439" name="Rectangle 8"/>
          <p:cNvSpPr>
            <a:spLocks noChangeArrowheads="1"/>
          </p:cNvSpPr>
          <p:nvPr/>
        </p:nvSpPr>
        <p:spPr bwMode="auto">
          <a:xfrm>
            <a:off x="3576638" y="2901950"/>
            <a:ext cx="1979612" cy="368300"/>
          </a:xfrm>
          <a:prstGeom prst="rect">
            <a:avLst/>
          </a:prstGeom>
          <a:solidFill>
            <a:srgbClr val="6CBB84"/>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anose="02000503030000020003" pitchFamily="50" charset="0"/>
                <a:cs typeface="Sassoon Infant Rg" panose="02000503030000020003"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anose="02000503030000020003" pitchFamily="50"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9pPr>
          </a:lstStyle>
          <a:p>
            <a:pPr algn="ctr">
              <a:lnSpc>
                <a:spcPct val="100000"/>
              </a:lnSpc>
              <a:spcBef>
                <a:spcPct val="0"/>
              </a:spcBef>
              <a:buFontTx/>
              <a:buNone/>
            </a:pPr>
            <a:r>
              <a:rPr lang="en-GB" altLang="en-US">
                <a:solidFill>
                  <a:schemeClr val="bg1"/>
                </a:solidFill>
              </a:rPr>
              <a:t>Plastic pots</a:t>
            </a:r>
          </a:p>
        </p:txBody>
      </p:sp>
      <p:sp>
        <p:nvSpPr>
          <p:cNvPr id="13" name="Rectangle 12">
            <a:hlinkClick r:id="rId3"/>
          </p:cNvPr>
          <p:cNvSpPr/>
          <p:nvPr/>
        </p:nvSpPr>
        <p:spPr>
          <a:xfrm>
            <a:off x="8466138" y="6577013"/>
            <a:ext cx="677862" cy="28098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title"/>
          </p:nvPr>
        </p:nvSpPr>
        <p:spPr>
          <a:xfrm>
            <a:off x="457200" y="479425"/>
            <a:ext cx="8220075" cy="993775"/>
          </a:xfrm>
        </p:spPr>
        <p:txBody>
          <a:bodyPr/>
          <a:lstStyle/>
          <a:p>
            <a:pPr eaLnBrk="1" hangingPunct="1"/>
            <a:r>
              <a:rPr lang="en-GB" altLang="en-US" sz="3800"/>
              <a:t>What is a Landfill Site?</a:t>
            </a:r>
          </a:p>
        </p:txBody>
      </p:sp>
      <p:sp>
        <p:nvSpPr>
          <p:cNvPr id="19459" name="TextBox 1"/>
          <p:cNvSpPr txBox="1">
            <a:spLocks noChangeArrowheads="1"/>
          </p:cNvSpPr>
          <p:nvPr/>
        </p:nvSpPr>
        <p:spPr bwMode="auto">
          <a:xfrm>
            <a:off x="750888" y="1519238"/>
            <a:ext cx="76327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anose="02000503030000020003" pitchFamily="50" charset="0"/>
                <a:cs typeface="Sassoon Infant Rg" panose="02000503030000020003"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anose="02000503030000020003" pitchFamily="50"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9pPr>
          </a:lstStyle>
          <a:p>
            <a:pPr>
              <a:lnSpc>
                <a:spcPct val="100000"/>
              </a:lnSpc>
              <a:spcBef>
                <a:spcPct val="0"/>
              </a:spcBef>
              <a:buFontTx/>
              <a:buNone/>
            </a:pPr>
            <a:r>
              <a:rPr lang="en-GB" altLang="en-US">
                <a:solidFill>
                  <a:schemeClr val="tx1"/>
                </a:solidFill>
              </a:rPr>
              <a:t>Landfill sites are areas where rubbish is taken if it can’t be recycled. </a:t>
            </a:r>
          </a:p>
        </p:txBody>
      </p:sp>
      <p:sp>
        <p:nvSpPr>
          <p:cNvPr id="16388" name="TextBox 3"/>
          <p:cNvSpPr txBox="1">
            <a:spLocks noChangeArrowheads="1"/>
          </p:cNvSpPr>
          <p:nvPr/>
        </p:nvSpPr>
        <p:spPr bwMode="auto">
          <a:xfrm>
            <a:off x="5473700" y="3419475"/>
            <a:ext cx="2835275" cy="1831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anose="02000503030000020003" pitchFamily="50" charset="0"/>
                <a:cs typeface="Sassoon Infant Rg" panose="02000503030000020003"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anose="02000503030000020003" pitchFamily="50"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9pPr>
          </a:lstStyle>
          <a:p>
            <a:pPr algn="ctr">
              <a:lnSpc>
                <a:spcPct val="100000"/>
              </a:lnSpc>
              <a:spcBef>
                <a:spcPct val="0"/>
              </a:spcBef>
              <a:buFontTx/>
              <a:buNone/>
            </a:pPr>
            <a:r>
              <a:rPr lang="en-GB" altLang="en-US">
                <a:solidFill>
                  <a:schemeClr val="tx1"/>
                </a:solidFill>
                <a:latin typeface="Twinkl SemiBold" pitchFamily="2" charset="0"/>
              </a:rPr>
              <a:t>Did You Know?</a:t>
            </a:r>
          </a:p>
          <a:p>
            <a:pPr>
              <a:lnSpc>
                <a:spcPct val="100000"/>
              </a:lnSpc>
              <a:spcBef>
                <a:spcPct val="0"/>
              </a:spcBef>
              <a:buFontTx/>
              <a:buNone/>
            </a:pPr>
            <a:r>
              <a:rPr lang="en-GB" altLang="en-US">
                <a:solidFill>
                  <a:srgbClr val="6CBB84"/>
                </a:solidFill>
              </a:rPr>
              <a:t>A plastic bag takes about 20 years to rot away.</a:t>
            </a:r>
          </a:p>
          <a:p>
            <a:pPr>
              <a:lnSpc>
                <a:spcPct val="100000"/>
              </a:lnSpc>
              <a:spcBef>
                <a:spcPts val="600"/>
              </a:spcBef>
              <a:buFontTx/>
              <a:buNone/>
            </a:pPr>
            <a:r>
              <a:rPr lang="en-GB" altLang="en-US">
                <a:solidFill>
                  <a:srgbClr val="6CBB84"/>
                </a:solidFill>
              </a:rPr>
              <a:t>A nappy or a plastic bottle is estimated to take 450 years!</a:t>
            </a:r>
          </a:p>
        </p:txBody>
      </p:sp>
      <p:pic>
        <p:nvPicPr>
          <p:cNvPr id="19461" name="Picture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954088" y="3124200"/>
            <a:ext cx="4306887" cy="2422525"/>
          </a:xfrm>
          <a:prstGeom prst="rect">
            <a:avLst/>
          </a:prstGeom>
          <a:noFill/>
          <a:ln w="57150">
            <a:solidFill>
              <a:srgbClr val="6CBB84"/>
            </a:solidFill>
            <a:miter lim="800000"/>
            <a:headEnd/>
            <a:tailEnd/>
          </a:ln>
          <a:extLst>
            <a:ext uri="{909E8E84-426E-40DD-AFC4-6F175D3DCCD1}">
              <a14:hiddenFill xmlns:a14="http://schemas.microsoft.com/office/drawing/2010/main">
                <a:solidFill>
                  <a:srgbClr val="FFFFFF"/>
                </a:solidFill>
              </a14:hiddenFill>
            </a:ext>
          </a:extLst>
        </p:spPr>
      </p:pic>
      <p:sp>
        <p:nvSpPr>
          <p:cNvPr id="6" name="Rectangle 5">
            <a:hlinkClick r:id="rId3"/>
          </p:cNvPr>
          <p:cNvSpPr/>
          <p:nvPr/>
        </p:nvSpPr>
        <p:spPr>
          <a:xfrm>
            <a:off x="8466138" y="6577013"/>
            <a:ext cx="677862" cy="28098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7" name="TextBox 1"/>
          <p:cNvSpPr txBox="1">
            <a:spLocks noChangeArrowheads="1"/>
          </p:cNvSpPr>
          <p:nvPr/>
        </p:nvSpPr>
        <p:spPr bwMode="auto">
          <a:xfrm>
            <a:off x="750888" y="2008188"/>
            <a:ext cx="7783512"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anose="02000503030000020003" pitchFamily="50" charset="0"/>
                <a:cs typeface="Sassoon Infant Rg" panose="02000503030000020003"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anose="02000503030000020003" pitchFamily="50"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9pPr>
          </a:lstStyle>
          <a:p>
            <a:pPr>
              <a:lnSpc>
                <a:spcPct val="100000"/>
              </a:lnSpc>
              <a:spcBef>
                <a:spcPct val="0"/>
              </a:spcBef>
              <a:buFontTx/>
              <a:buNone/>
            </a:pPr>
            <a:r>
              <a:rPr lang="en-GB" altLang="en-US">
                <a:solidFill>
                  <a:schemeClr val="tx1"/>
                </a:solidFill>
              </a:rPr>
              <a:t>Waste at landfill sites is buried under the ground. It may take hundreds or years to rot away and it produces nasty gases that harm our atmosphere.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6388"/>
                                        </p:tgtEl>
                                        <p:attrNameLst>
                                          <p:attrName>style.visibility</p:attrName>
                                        </p:attrNameLst>
                                      </p:cBhvr>
                                      <p:to>
                                        <p:strVal val="visible"/>
                                      </p:to>
                                    </p:set>
                                    <p:animEffect transition="in" filter="fade">
                                      <p:cBhvr>
                                        <p:cTn id="12" dur="500"/>
                                        <p:tgtEl>
                                          <p:spTgt spid="1638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388" grpId="0"/>
      <p:bldP spid="7"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p:cNvSpPr>
          <p:nvPr>
            <p:ph type="title"/>
          </p:nvPr>
        </p:nvSpPr>
        <p:spPr>
          <a:xfrm>
            <a:off x="457200" y="479425"/>
            <a:ext cx="8220075" cy="993775"/>
          </a:xfrm>
        </p:spPr>
        <p:txBody>
          <a:bodyPr/>
          <a:lstStyle/>
          <a:p>
            <a:r>
              <a:rPr lang="en-GB" altLang="en-US" b="0"/>
              <a:t>What Can You Do to Help?</a:t>
            </a:r>
            <a:endParaRPr lang="en-GB" altLang="en-US"/>
          </a:p>
        </p:txBody>
      </p:sp>
      <p:sp>
        <p:nvSpPr>
          <p:cNvPr id="3" name="Rectangle 2">
            <a:hlinkClick r:id="rId2"/>
          </p:cNvPr>
          <p:cNvSpPr/>
          <p:nvPr/>
        </p:nvSpPr>
        <p:spPr>
          <a:xfrm>
            <a:off x="8466138" y="6577013"/>
            <a:ext cx="677862" cy="28098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20484" name="TextBox 1"/>
          <p:cNvSpPr txBox="1">
            <a:spLocks noChangeArrowheads="1"/>
          </p:cNvSpPr>
          <p:nvPr/>
        </p:nvSpPr>
        <p:spPr bwMode="auto">
          <a:xfrm>
            <a:off x="750888" y="1504950"/>
            <a:ext cx="76327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anose="02000503030000020003" pitchFamily="50" charset="0"/>
                <a:cs typeface="Sassoon Infant Rg" panose="02000503030000020003"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anose="02000503030000020003" pitchFamily="50"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9pPr>
          </a:lstStyle>
          <a:p>
            <a:pPr>
              <a:lnSpc>
                <a:spcPct val="100000"/>
              </a:lnSpc>
              <a:spcBef>
                <a:spcPct val="0"/>
              </a:spcBef>
              <a:buFontTx/>
              <a:buNone/>
            </a:pPr>
            <a:r>
              <a:rPr lang="en-GB" altLang="en-US" b="1">
                <a:solidFill>
                  <a:schemeClr val="tx1"/>
                </a:solidFill>
              </a:rPr>
              <a:t>Don’t buy bottled water. </a:t>
            </a:r>
            <a:r>
              <a:rPr lang="en-GB" altLang="en-US">
                <a:solidFill>
                  <a:schemeClr val="tx1"/>
                </a:solidFill>
              </a:rPr>
              <a:t>Single-use plastics are very bad for the environment. Carry a reusable bottle instead and fill it up at the tap.</a:t>
            </a:r>
          </a:p>
        </p:txBody>
      </p:sp>
      <p:sp>
        <p:nvSpPr>
          <p:cNvPr id="5" name="TextBox 1"/>
          <p:cNvSpPr txBox="1">
            <a:spLocks noChangeArrowheads="1"/>
          </p:cNvSpPr>
          <p:nvPr/>
        </p:nvSpPr>
        <p:spPr bwMode="auto">
          <a:xfrm>
            <a:off x="750888" y="2559050"/>
            <a:ext cx="63881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anose="02000503030000020003" pitchFamily="50" charset="0"/>
                <a:cs typeface="Sassoon Infant Rg" panose="02000503030000020003"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anose="02000503030000020003" pitchFamily="50"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9pPr>
          </a:lstStyle>
          <a:p>
            <a:pPr>
              <a:lnSpc>
                <a:spcPct val="100000"/>
              </a:lnSpc>
              <a:spcBef>
                <a:spcPct val="0"/>
              </a:spcBef>
              <a:buFontTx/>
              <a:buNone/>
            </a:pPr>
            <a:r>
              <a:rPr lang="en-GB" altLang="en-US" b="1">
                <a:solidFill>
                  <a:schemeClr val="tx1"/>
                </a:solidFill>
              </a:rPr>
              <a:t>Always put your rubbish in a bin or take it home with you to recycle. </a:t>
            </a:r>
            <a:r>
              <a:rPr lang="en-GB" altLang="en-US">
                <a:solidFill>
                  <a:schemeClr val="tx1"/>
                </a:solidFill>
              </a:rPr>
              <a:t>If litter is left on the ground it may hurt wildlife.</a:t>
            </a:r>
          </a:p>
        </p:txBody>
      </p:sp>
      <p:sp>
        <p:nvSpPr>
          <p:cNvPr id="6" name="TextBox 1"/>
          <p:cNvSpPr txBox="1">
            <a:spLocks noChangeArrowheads="1"/>
          </p:cNvSpPr>
          <p:nvPr/>
        </p:nvSpPr>
        <p:spPr bwMode="auto">
          <a:xfrm>
            <a:off x="1589088" y="3884613"/>
            <a:ext cx="6794500"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anose="02000503030000020003" pitchFamily="50" charset="0"/>
                <a:cs typeface="Sassoon Infant Rg" panose="02000503030000020003"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anose="02000503030000020003" pitchFamily="50"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9pPr>
          </a:lstStyle>
          <a:p>
            <a:pPr>
              <a:lnSpc>
                <a:spcPct val="100000"/>
              </a:lnSpc>
              <a:spcBef>
                <a:spcPct val="0"/>
              </a:spcBef>
              <a:buFontTx/>
              <a:buNone/>
            </a:pPr>
            <a:r>
              <a:rPr lang="en-GB" altLang="en-US" b="1">
                <a:solidFill>
                  <a:schemeClr val="tx1"/>
                </a:solidFill>
              </a:rPr>
              <a:t>Say, “No,” to plastic bags</a:t>
            </a:r>
            <a:r>
              <a:rPr lang="en-GB" altLang="en-US">
                <a:solidFill>
                  <a:schemeClr val="tx1"/>
                </a:solidFill>
              </a:rPr>
              <a:t> </a:t>
            </a:r>
            <a:r>
              <a:rPr lang="en-GB" altLang="en-US" b="1">
                <a:solidFill>
                  <a:schemeClr val="tx1"/>
                </a:solidFill>
              </a:rPr>
              <a:t>or straws. </a:t>
            </a:r>
            <a:r>
              <a:rPr lang="en-GB" altLang="en-US">
                <a:solidFill>
                  <a:schemeClr val="tx1"/>
                </a:solidFill>
              </a:rPr>
              <a:t>These are very harmful to sea life and take hundreds of years to rot away. Carry a reusable bag with you and ask for a paper straw.</a:t>
            </a:r>
          </a:p>
        </p:txBody>
      </p:sp>
      <p:pic>
        <p:nvPicPr>
          <p:cNvPr id="7" name="Picture 6"/>
          <p:cNvPicPr>
            <a:picLocks noChangeAspect="1"/>
          </p:cNvPicPr>
          <p:nvPr/>
        </p:nvPicPr>
        <p:blipFill>
          <a:blip r:embed="rId3" cstate="hqprint">
            <a:extLst>
              <a:ext uri="{28A0092B-C50C-407E-A947-70E740481C1C}">
                <a14:useLocalDpi xmlns:a14="http://schemas.microsoft.com/office/drawing/2010/main" val="0"/>
              </a:ext>
            </a:extLst>
          </a:blip>
          <a:srcRect/>
          <a:stretch>
            <a:fillRect/>
          </a:stretch>
        </p:blipFill>
        <p:spPr bwMode="auto">
          <a:xfrm>
            <a:off x="750888" y="3452813"/>
            <a:ext cx="838200" cy="1827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7"/>
          <p:cNvPicPr>
            <a:picLocks noChangeAspect="1"/>
          </p:cNvPicPr>
          <p:nvPr/>
        </p:nvPicPr>
        <p:blipFill>
          <a:blip r:embed="rId4" cstate="hqprint">
            <a:extLst>
              <a:ext uri="{28A0092B-C50C-407E-A947-70E740481C1C}">
                <a14:useLocalDpi xmlns:a14="http://schemas.microsoft.com/office/drawing/2010/main" val="0"/>
              </a:ext>
            </a:extLst>
          </a:blip>
          <a:srcRect/>
          <a:stretch>
            <a:fillRect/>
          </a:stretch>
        </p:blipFill>
        <p:spPr bwMode="auto">
          <a:xfrm>
            <a:off x="6872288" y="1827213"/>
            <a:ext cx="1511300" cy="2136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10" presetClass="entr" presetSubtype="0" fill="hold"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fade">
                                      <p:cBhvr>
                                        <p:cTn id="10" dur="500"/>
                                        <p:tgtEl>
                                          <p:spTgt spid="8"/>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500"/>
                                        <p:tgtEl>
                                          <p:spTgt spid="6"/>
                                        </p:tgtEl>
                                      </p:cBhvr>
                                    </p:animEffect>
                                  </p:childTnLst>
                                </p:cTn>
                              </p:par>
                              <p:par>
                                <p:cTn id="16" presetID="10" presetClass="entr" presetSubtype="0" fill="hold" nodeType="with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fade">
                                      <p:cBhvr>
                                        <p:cTn id="18"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p:cNvSpPr>
            <a:spLocks noGrp="1"/>
          </p:cNvSpPr>
          <p:nvPr>
            <p:ph type="title"/>
          </p:nvPr>
        </p:nvSpPr>
        <p:spPr>
          <a:xfrm>
            <a:off x="457200" y="479425"/>
            <a:ext cx="8220075" cy="993775"/>
          </a:xfrm>
        </p:spPr>
        <p:txBody>
          <a:bodyPr/>
          <a:lstStyle/>
          <a:p>
            <a:r>
              <a:rPr lang="en-GB" altLang="en-US" b="0"/>
              <a:t>What Can You Do to Help?</a:t>
            </a:r>
            <a:endParaRPr lang="en-GB" altLang="en-US"/>
          </a:p>
        </p:txBody>
      </p:sp>
      <p:sp>
        <p:nvSpPr>
          <p:cNvPr id="3" name="Rectangle 2">
            <a:hlinkClick r:id="rId2"/>
          </p:cNvPr>
          <p:cNvSpPr/>
          <p:nvPr/>
        </p:nvSpPr>
        <p:spPr>
          <a:xfrm>
            <a:off x="8466138" y="6577013"/>
            <a:ext cx="677862" cy="28098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21508" name="TextBox 1"/>
          <p:cNvSpPr txBox="1">
            <a:spLocks noChangeArrowheads="1"/>
          </p:cNvSpPr>
          <p:nvPr/>
        </p:nvSpPr>
        <p:spPr bwMode="auto">
          <a:xfrm>
            <a:off x="809625" y="1949450"/>
            <a:ext cx="5256213"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anose="02000503030000020003" pitchFamily="50" charset="0"/>
                <a:cs typeface="Sassoon Infant Rg" panose="02000503030000020003"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anose="02000503030000020003" pitchFamily="50"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9pPr>
          </a:lstStyle>
          <a:p>
            <a:pPr>
              <a:lnSpc>
                <a:spcPct val="100000"/>
              </a:lnSpc>
              <a:spcBef>
                <a:spcPct val="0"/>
              </a:spcBef>
              <a:buFontTx/>
              <a:buNone/>
            </a:pPr>
            <a:r>
              <a:rPr lang="en-GB" altLang="en-US" b="1">
                <a:solidFill>
                  <a:schemeClr val="tx1"/>
                </a:solidFill>
              </a:rPr>
              <a:t>Go on a litter-pick with your grown-up. </a:t>
            </a:r>
            <a:r>
              <a:rPr lang="en-GB" altLang="en-US">
                <a:solidFill>
                  <a:schemeClr val="tx1"/>
                </a:solidFill>
              </a:rPr>
              <a:t>Some councils give out free litter-picking equipment to volunteers and will collect the rubbish that you pick up.</a:t>
            </a:r>
          </a:p>
        </p:txBody>
      </p:sp>
      <p:sp>
        <p:nvSpPr>
          <p:cNvPr id="5" name="TextBox 1"/>
          <p:cNvSpPr txBox="1">
            <a:spLocks noChangeArrowheads="1"/>
          </p:cNvSpPr>
          <p:nvPr/>
        </p:nvSpPr>
        <p:spPr bwMode="auto">
          <a:xfrm>
            <a:off x="2600325" y="3976688"/>
            <a:ext cx="6007100" cy="2030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anose="02000503030000020003" pitchFamily="50" charset="0"/>
                <a:cs typeface="Sassoon Infant Rg" panose="02000503030000020003"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anose="02000503030000020003" pitchFamily="50"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9pPr>
          </a:lstStyle>
          <a:p>
            <a:pPr>
              <a:lnSpc>
                <a:spcPct val="100000"/>
              </a:lnSpc>
              <a:spcBef>
                <a:spcPct val="0"/>
              </a:spcBef>
              <a:buFont typeface="Arial" panose="020B0604020202020204" pitchFamily="34" charset="0"/>
              <a:buNone/>
            </a:pPr>
            <a:r>
              <a:rPr lang="en-GB" altLang="en-US" b="1">
                <a:solidFill>
                  <a:schemeClr val="tx1"/>
                </a:solidFill>
              </a:rPr>
              <a:t>Reject, reduce, reuse and recycle plastics. </a:t>
            </a:r>
            <a:r>
              <a:rPr lang="en-GB" altLang="en-US">
                <a:solidFill>
                  <a:schemeClr val="tx1"/>
                </a:solidFill>
              </a:rPr>
              <a:t>Think about all the rubbish thrown away in your house. Can you stop buying some plastic items? Can you reuse single-use plastics as something else (a bird feeder or plant pot, for example)? Can you give old plastic toys to a charity shop or a friend?</a:t>
            </a:r>
          </a:p>
          <a:p>
            <a:pPr>
              <a:lnSpc>
                <a:spcPct val="100000"/>
              </a:lnSpc>
              <a:spcBef>
                <a:spcPct val="0"/>
              </a:spcBef>
              <a:buFontTx/>
              <a:buNone/>
            </a:pPr>
            <a:endParaRPr lang="en-GB" altLang="en-US">
              <a:solidFill>
                <a:schemeClr val="tx1"/>
              </a:solidFill>
            </a:endParaRPr>
          </a:p>
        </p:txBody>
      </p:sp>
      <p:pic>
        <p:nvPicPr>
          <p:cNvPr id="21510" name="Picture 5"/>
          <p:cNvPicPr>
            <a:picLocks noChangeAspect="1"/>
          </p:cNvPicPr>
          <p:nvPr/>
        </p:nvPicPr>
        <p:blipFill>
          <a:blip r:embed="rId3" cstate="hqprint">
            <a:extLst>
              <a:ext uri="{28A0092B-C50C-407E-A947-70E740481C1C}">
                <a14:useLocalDpi xmlns:a14="http://schemas.microsoft.com/office/drawing/2010/main" val="0"/>
              </a:ext>
            </a:extLst>
          </a:blip>
          <a:srcRect/>
          <a:stretch>
            <a:fillRect/>
          </a:stretch>
        </p:blipFill>
        <p:spPr bwMode="auto">
          <a:xfrm>
            <a:off x="5935663" y="1489075"/>
            <a:ext cx="2157412" cy="2244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Picture 6"/>
          <p:cNvSpPr>
            <a:spLocks noChangeAspect="1"/>
          </p:cNvSpPr>
          <p:nvPr/>
        </p:nvSpPr>
        <p:spPr bwMode="auto">
          <a:xfrm>
            <a:off x="647700" y="3875088"/>
            <a:ext cx="1852613" cy="1804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winkl" pitchFamily="2" charset="0"/>
              </a:defRPr>
            </a:lvl1pPr>
            <a:lvl2pPr marL="742950" indent="-285750">
              <a:defRPr>
                <a:solidFill>
                  <a:schemeClr val="tx1"/>
                </a:solidFill>
                <a:latin typeface="Twinkl" pitchFamily="2" charset="0"/>
              </a:defRPr>
            </a:lvl2pPr>
            <a:lvl3pPr marL="1143000" indent="-228600">
              <a:defRPr>
                <a:solidFill>
                  <a:schemeClr val="tx1"/>
                </a:solidFill>
                <a:latin typeface="Twinkl" pitchFamily="2" charset="0"/>
              </a:defRPr>
            </a:lvl3pPr>
            <a:lvl4pPr marL="1600200" indent="-228600">
              <a:defRPr>
                <a:solidFill>
                  <a:schemeClr val="tx1"/>
                </a:solidFill>
                <a:latin typeface="Twinkl" pitchFamily="2" charset="0"/>
              </a:defRPr>
            </a:lvl4pPr>
            <a:lvl5pPr marL="2057400" indent="-228600">
              <a:defRPr>
                <a:solidFill>
                  <a:schemeClr val="tx1"/>
                </a:solidFill>
                <a:latin typeface="Twinkl" pitchFamily="2" charset="0"/>
              </a:defRPr>
            </a:lvl5pPr>
            <a:lvl6pPr marL="2514600" indent="-228600" eaLnBrk="0" fontAlgn="base" hangingPunct="0">
              <a:spcBef>
                <a:spcPct val="0"/>
              </a:spcBef>
              <a:spcAft>
                <a:spcPct val="0"/>
              </a:spcAft>
              <a:defRPr>
                <a:solidFill>
                  <a:schemeClr val="tx1"/>
                </a:solidFill>
                <a:latin typeface="Twinkl" pitchFamily="2" charset="0"/>
              </a:defRPr>
            </a:lvl6pPr>
            <a:lvl7pPr marL="2971800" indent="-228600" eaLnBrk="0" fontAlgn="base" hangingPunct="0">
              <a:spcBef>
                <a:spcPct val="0"/>
              </a:spcBef>
              <a:spcAft>
                <a:spcPct val="0"/>
              </a:spcAft>
              <a:defRPr>
                <a:solidFill>
                  <a:schemeClr val="tx1"/>
                </a:solidFill>
                <a:latin typeface="Twinkl" pitchFamily="2" charset="0"/>
              </a:defRPr>
            </a:lvl7pPr>
            <a:lvl8pPr marL="3429000" indent="-228600" eaLnBrk="0" fontAlgn="base" hangingPunct="0">
              <a:spcBef>
                <a:spcPct val="0"/>
              </a:spcBef>
              <a:spcAft>
                <a:spcPct val="0"/>
              </a:spcAft>
              <a:defRPr>
                <a:solidFill>
                  <a:schemeClr val="tx1"/>
                </a:solidFill>
                <a:latin typeface="Twinkl" pitchFamily="2" charset="0"/>
              </a:defRPr>
            </a:lvl8pPr>
            <a:lvl9pPr marL="3886200" indent="-228600" eaLnBrk="0" fontAlgn="base" hangingPunct="0">
              <a:spcBef>
                <a:spcPct val="0"/>
              </a:spcBef>
              <a:spcAft>
                <a:spcPct val="0"/>
              </a:spcAft>
              <a:defRPr>
                <a:solidFill>
                  <a:schemeClr val="tx1"/>
                </a:solidFill>
                <a:latin typeface="Twinkl" pitchFamily="2" charset="0"/>
              </a:defRPr>
            </a:lvl9pPr>
          </a:lstStyle>
          <a:p>
            <a:endParaRPr lang="en-GB" altLang="en-US"/>
          </a:p>
        </p:txBody>
      </p:sp>
      <p:sp>
        <p:nvSpPr>
          <p:cNvPr id="2" name="Picture 1"/>
          <p:cNvSpPr>
            <a:spLocks noChangeAspect="1"/>
          </p:cNvSpPr>
          <p:nvPr/>
        </p:nvSpPr>
        <p:spPr bwMode="auto">
          <a:xfrm>
            <a:off x="677863" y="3976688"/>
            <a:ext cx="1822450" cy="1776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p>
        </p:txBody>
      </p:sp>
      <p:pic>
        <p:nvPicPr>
          <p:cNvPr id="4" name="Picture 3"/>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647700" y="3915269"/>
            <a:ext cx="1886551" cy="1837831"/>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10" presetClass="entr" presetSubtype="0"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hlinkClick r:id="rId2"/>
          </p:cNvPr>
          <p:cNvSpPr/>
          <p:nvPr/>
        </p:nvSpPr>
        <p:spPr>
          <a:xfrm>
            <a:off x="8466138" y="5948363"/>
            <a:ext cx="677862" cy="90963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3" name="Rectangle 2">
            <a:hlinkClick r:id="rId2"/>
          </p:cNvPr>
          <p:cNvSpPr/>
          <p:nvPr/>
        </p:nvSpPr>
        <p:spPr>
          <a:xfrm>
            <a:off x="3894138" y="3054350"/>
            <a:ext cx="1198562" cy="77946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20"/>
          <p:cNvSpPr>
            <a:spLocks noGrp="1"/>
          </p:cNvSpPr>
          <p:nvPr>
            <p:ph type="title"/>
          </p:nvPr>
        </p:nvSpPr>
        <p:spPr>
          <a:xfrm>
            <a:off x="457200" y="479425"/>
            <a:ext cx="8220075" cy="993775"/>
          </a:xfrm>
        </p:spPr>
        <p:txBody>
          <a:bodyPr/>
          <a:lstStyle/>
          <a:p>
            <a:pPr eaLnBrk="1" hangingPunct="1"/>
            <a:r>
              <a:rPr lang="en-GB" altLang="en-US" sz="3600"/>
              <a:t>Aims</a:t>
            </a:r>
          </a:p>
        </p:txBody>
      </p:sp>
      <p:sp>
        <p:nvSpPr>
          <p:cNvPr id="2" name="Rectangle: Rounded Corners 1">
            <a:extLst>
              <a:ext uri="{FF2B5EF4-FFF2-40B4-BE49-F238E27FC236}">
                <a16:creationId xmlns:a16="http://schemas.microsoft.com/office/drawing/2014/main" id="{6CE6B9E7-F04F-4BBD-9A4E-6B16FC08F9F7}"/>
              </a:ext>
            </a:extLst>
          </p:cNvPr>
          <p:cNvSpPr/>
          <p:nvPr/>
        </p:nvSpPr>
        <p:spPr>
          <a:xfrm>
            <a:off x="981075" y="1887538"/>
            <a:ext cx="7172325" cy="865187"/>
          </a:xfrm>
          <a:prstGeom prst="roundRect">
            <a:avLst/>
          </a:prstGeom>
          <a:solidFill>
            <a:srgbClr val="00954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GB" sz="2400" dirty="0"/>
              <a:t>To understand how plastic pollution is affecting our environment.</a:t>
            </a:r>
          </a:p>
        </p:txBody>
      </p:sp>
      <p:sp>
        <p:nvSpPr>
          <p:cNvPr id="7" name="Rectangle: Rounded Corners 6">
            <a:extLst>
              <a:ext uri="{FF2B5EF4-FFF2-40B4-BE49-F238E27FC236}">
                <a16:creationId xmlns:a16="http://schemas.microsoft.com/office/drawing/2014/main" id="{924427D5-DA49-47E6-860E-6D9AF8B1A876}"/>
              </a:ext>
            </a:extLst>
          </p:cNvPr>
          <p:cNvSpPr/>
          <p:nvPr/>
        </p:nvSpPr>
        <p:spPr>
          <a:xfrm>
            <a:off x="981075" y="3340100"/>
            <a:ext cx="7172325" cy="655638"/>
          </a:xfrm>
          <a:prstGeom prst="roundRect">
            <a:avLst/>
          </a:prstGeom>
          <a:solidFill>
            <a:srgbClr val="00954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GB" sz="2400" dirty="0"/>
              <a:t>To know what to do to help.</a:t>
            </a:r>
          </a:p>
        </p:txBody>
      </p:sp>
      <p:sp>
        <p:nvSpPr>
          <p:cNvPr id="5" name="Rectangle 4">
            <a:hlinkClick r:id="rId2"/>
          </p:cNvPr>
          <p:cNvSpPr/>
          <p:nvPr/>
        </p:nvSpPr>
        <p:spPr>
          <a:xfrm>
            <a:off x="8466138" y="6577013"/>
            <a:ext cx="677862" cy="28098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20"/>
          <p:cNvSpPr>
            <a:spLocks noGrp="1"/>
          </p:cNvSpPr>
          <p:nvPr>
            <p:ph type="title"/>
          </p:nvPr>
        </p:nvSpPr>
        <p:spPr>
          <a:xfrm>
            <a:off x="457200" y="479425"/>
            <a:ext cx="8220075" cy="993775"/>
          </a:xfrm>
        </p:spPr>
        <p:txBody>
          <a:bodyPr/>
          <a:lstStyle/>
          <a:p>
            <a:pPr eaLnBrk="1" hangingPunct="1"/>
            <a:r>
              <a:rPr lang="en-GB" altLang="en-US" sz="3600"/>
              <a:t>Today We Will Ask..</a:t>
            </a:r>
          </a:p>
        </p:txBody>
      </p:sp>
      <p:sp>
        <p:nvSpPr>
          <p:cNvPr id="4" name="Rectangle: Rounded Corners 3">
            <a:hlinkClick r:id="rId2" action="ppaction://hlinksldjump"/>
            <a:extLst>
              <a:ext uri="{FF2B5EF4-FFF2-40B4-BE49-F238E27FC236}">
                <a16:creationId xmlns:a16="http://schemas.microsoft.com/office/drawing/2014/main" id="{3627971E-615A-4DE2-A1B6-CD70E1B7501B}"/>
              </a:ext>
            </a:extLst>
          </p:cNvPr>
          <p:cNvSpPr/>
          <p:nvPr/>
        </p:nvSpPr>
        <p:spPr>
          <a:xfrm>
            <a:off x="1622425" y="1731963"/>
            <a:ext cx="1871663" cy="723900"/>
          </a:xfrm>
          <a:prstGeom prst="roundRect">
            <a:avLst/>
          </a:prstGeom>
          <a:solidFill>
            <a:srgbClr val="009541"/>
          </a:solidFill>
          <a:ln>
            <a:noFill/>
          </a:ln>
        </p:spPr>
        <p:style>
          <a:lnRef idx="2">
            <a:schemeClr val="accent1">
              <a:shade val="50000"/>
            </a:schemeClr>
          </a:lnRef>
          <a:fillRef idx="1">
            <a:schemeClr val="accent1"/>
          </a:fillRef>
          <a:effectRef idx="0">
            <a:schemeClr val="accent1"/>
          </a:effectRef>
          <a:fontRef idx="minor">
            <a:schemeClr val="lt1"/>
          </a:fontRef>
        </p:style>
        <p:txBody>
          <a:bodyPr lIns="108000" tIns="108000" rIns="108000" bIns="108000" anchor="ctr"/>
          <a:lstStyle/>
          <a:p>
            <a:pPr algn="ctr" eaLnBrk="1" fontAlgn="auto" hangingPunct="1">
              <a:spcBef>
                <a:spcPts val="0"/>
              </a:spcBef>
              <a:spcAft>
                <a:spcPts val="0"/>
              </a:spcAft>
              <a:defRPr/>
            </a:pPr>
            <a:r>
              <a:rPr lang="en-GB" dirty="0"/>
              <a:t>What Is Plastic?</a:t>
            </a:r>
          </a:p>
        </p:txBody>
      </p:sp>
      <p:sp>
        <p:nvSpPr>
          <p:cNvPr id="8" name="Rectangle: Rounded Corners 7">
            <a:hlinkClick r:id="rId3" action="ppaction://hlinksldjump"/>
            <a:extLst>
              <a:ext uri="{FF2B5EF4-FFF2-40B4-BE49-F238E27FC236}">
                <a16:creationId xmlns:a16="http://schemas.microsoft.com/office/drawing/2014/main" id="{66321060-92F4-4397-8AA3-0B3961845A23}"/>
              </a:ext>
            </a:extLst>
          </p:cNvPr>
          <p:cNvSpPr/>
          <p:nvPr/>
        </p:nvSpPr>
        <p:spPr>
          <a:xfrm>
            <a:off x="4108450" y="4714875"/>
            <a:ext cx="1871663" cy="992188"/>
          </a:xfrm>
          <a:prstGeom prst="roundRect">
            <a:avLst/>
          </a:prstGeom>
          <a:solidFill>
            <a:srgbClr val="009541"/>
          </a:solidFill>
          <a:ln>
            <a:noFill/>
          </a:ln>
        </p:spPr>
        <p:style>
          <a:lnRef idx="2">
            <a:schemeClr val="accent1">
              <a:shade val="50000"/>
            </a:schemeClr>
          </a:lnRef>
          <a:fillRef idx="1">
            <a:schemeClr val="accent1"/>
          </a:fillRef>
          <a:effectRef idx="0">
            <a:schemeClr val="accent1"/>
          </a:effectRef>
          <a:fontRef idx="minor">
            <a:schemeClr val="lt1"/>
          </a:fontRef>
        </p:style>
        <p:txBody>
          <a:bodyPr lIns="108000" tIns="108000" rIns="108000" bIns="108000" anchor="ctr"/>
          <a:lstStyle/>
          <a:p>
            <a:pPr algn="ctr" eaLnBrk="1" fontAlgn="auto" hangingPunct="1">
              <a:spcBef>
                <a:spcPts val="0"/>
              </a:spcBef>
              <a:spcAft>
                <a:spcPts val="0"/>
              </a:spcAft>
              <a:defRPr/>
            </a:pPr>
            <a:r>
              <a:rPr lang="en-GB" dirty="0"/>
              <a:t>How Can I Recycle?</a:t>
            </a:r>
          </a:p>
        </p:txBody>
      </p:sp>
      <p:sp>
        <p:nvSpPr>
          <p:cNvPr id="10" name="Rectangle: Rounded Corners 9">
            <a:hlinkClick r:id="rId4" action="ppaction://hlinksldjump"/>
            <a:extLst>
              <a:ext uri="{FF2B5EF4-FFF2-40B4-BE49-F238E27FC236}">
                <a16:creationId xmlns:a16="http://schemas.microsoft.com/office/drawing/2014/main" id="{A9B18E4B-E54C-4DFC-8DB1-CF7B071FC837}"/>
              </a:ext>
            </a:extLst>
          </p:cNvPr>
          <p:cNvSpPr/>
          <p:nvPr/>
        </p:nvSpPr>
        <p:spPr>
          <a:xfrm>
            <a:off x="6099175" y="2387600"/>
            <a:ext cx="1873250" cy="1158875"/>
          </a:xfrm>
          <a:prstGeom prst="roundRect">
            <a:avLst/>
          </a:prstGeom>
          <a:solidFill>
            <a:srgbClr val="009541"/>
          </a:solidFill>
          <a:ln>
            <a:noFill/>
          </a:ln>
        </p:spPr>
        <p:style>
          <a:lnRef idx="2">
            <a:schemeClr val="accent1">
              <a:shade val="50000"/>
            </a:schemeClr>
          </a:lnRef>
          <a:fillRef idx="1">
            <a:schemeClr val="accent1"/>
          </a:fillRef>
          <a:effectRef idx="0">
            <a:schemeClr val="accent1"/>
          </a:effectRef>
          <a:fontRef idx="minor">
            <a:schemeClr val="lt1"/>
          </a:fontRef>
        </p:style>
        <p:txBody>
          <a:bodyPr lIns="108000" tIns="108000" rIns="108000" bIns="108000" anchor="ctr"/>
          <a:lstStyle/>
          <a:p>
            <a:pPr algn="ctr" eaLnBrk="1" fontAlgn="auto" hangingPunct="1">
              <a:spcBef>
                <a:spcPts val="0"/>
              </a:spcBef>
              <a:spcAft>
                <a:spcPts val="0"/>
              </a:spcAft>
              <a:defRPr/>
            </a:pPr>
            <a:r>
              <a:rPr lang="en-GB" dirty="0"/>
              <a:t>What Happens to Plastic Rubbish?</a:t>
            </a:r>
          </a:p>
        </p:txBody>
      </p:sp>
      <p:sp>
        <p:nvSpPr>
          <p:cNvPr id="11" name="Rectangle: Rounded Corners 10">
            <a:hlinkClick r:id="rId5" action="ppaction://hlinksldjump"/>
            <a:extLst>
              <a:ext uri="{FF2B5EF4-FFF2-40B4-BE49-F238E27FC236}">
                <a16:creationId xmlns:a16="http://schemas.microsoft.com/office/drawing/2014/main" id="{68BC0CC1-8354-4AF7-882C-EC4778BC3904}"/>
              </a:ext>
            </a:extLst>
          </p:cNvPr>
          <p:cNvSpPr/>
          <p:nvPr/>
        </p:nvSpPr>
        <p:spPr>
          <a:xfrm>
            <a:off x="4108450" y="1414463"/>
            <a:ext cx="1873250" cy="798512"/>
          </a:xfrm>
          <a:prstGeom prst="roundRect">
            <a:avLst/>
          </a:prstGeom>
          <a:solidFill>
            <a:srgbClr val="009541"/>
          </a:solidFill>
          <a:ln>
            <a:noFill/>
          </a:ln>
        </p:spPr>
        <p:style>
          <a:lnRef idx="2">
            <a:schemeClr val="accent1">
              <a:shade val="50000"/>
            </a:schemeClr>
          </a:lnRef>
          <a:fillRef idx="1">
            <a:schemeClr val="accent1"/>
          </a:fillRef>
          <a:effectRef idx="0">
            <a:schemeClr val="accent1"/>
          </a:effectRef>
          <a:fontRef idx="minor">
            <a:schemeClr val="lt1"/>
          </a:fontRef>
        </p:style>
        <p:txBody>
          <a:bodyPr lIns="108000" tIns="108000" rIns="108000" bIns="108000" anchor="ctr"/>
          <a:lstStyle/>
          <a:p>
            <a:pPr algn="ctr" eaLnBrk="1" fontAlgn="auto" hangingPunct="1">
              <a:spcBef>
                <a:spcPts val="0"/>
              </a:spcBef>
              <a:spcAft>
                <a:spcPts val="0"/>
              </a:spcAft>
              <a:defRPr/>
            </a:pPr>
            <a:r>
              <a:rPr lang="en-GB" dirty="0"/>
              <a:t>Why is Plastic Harmful?</a:t>
            </a:r>
          </a:p>
        </p:txBody>
      </p:sp>
      <p:sp>
        <p:nvSpPr>
          <p:cNvPr id="14" name="Rectangle: Rounded Corners 13">
            <a:hlinkClick r:id="rId6" action="ppaction://hlinksldjump"/>
            <a:extLst>
              <a:ext uri="{FF2B5EF4-FFF2-40B4-BE49-F238E27FC236}">
                <a16:creationId xmlns:a16="http://schemas.microsoft.com/office/drawing/2014/main" id="{558825EF-9D1C-4E0E-BD56-4B1DD6E792B6}"/>
              </a:ext>
            </a:extLst>
          </p:cNvPr>
          <p:cNvSpPr/>
          <p:nvPr/>
        </p:nvSpPr>
        <p:spPr>
          <a:xfrm>
            <a:off x="1697038" y="4432300"/>
            <a:ext cx="1871662" cy="941388"/>
          </a:xfrm>
          <a:prstGeom prst="roundRect">
            <a:avLst/>
          </a:prstGeom>
          <a:solidFill>
            <a:srgbClr val="009541"/>
          </a:solidFill>
          <a:ln>
            <a:noFill/>
          </a:ln>
        </p:spPr>
        <p:style>
          <a:lnRef idx="2">
            <a:schemeClr val="accent1">
              <a:shade val="50000"/>
            </a:schemeClr>
          </a:lnRef>
          <a:fillRef idx="1">
            <a:schemeClr val="accent1"/>
          </a:fillRef>
          <a:effectRef idx="0">
            <a:schemeClr val="accent1"/>
          </a:effectRef>
          <a:fontRef idx="minor">
            <a:schemeClr val="lt1"/>
          </a:fontRef>
        </p:style>
        <p:txBody>
          <a:bodyPr lIns="108000" tIns="108000" rIns="108000" bIns="108000" anchor="ctr"/>
          <a:lstStyle/>
          <a:p>
            <a:pPr algn="ctr" eaLnBrk="1" fontAlgn="auto" hangingPunct="1">
              <a:spcBef>
                <a:spcPts val="0"/>
              </a:spcBef>
              <a:spcAft>
                <a:spcPts val="0"/>
              </a:spcAft>
              <a:defRPr/>
            </a:pPr>
            <a:r>
              <a:rPr lang="en-GB" dirty="0"/>
              <a:t>What is a Landfill Site?</a:t>
            </a:r>
          </a:p>
        </p:txBody>
      </p:sp>
      <p:sp>
        <p:nvSpPr>
          <p:cNvPr id="16" name="Rectangle: Rounded Corners 15">
            <a:hlinkClick r:id="rId7" action="ppaction://hlinksldjump"/>
            <a:extLst>
              <a:ext uri="{FF2B5EF4-FFF2-40B4-BE49-F238E27FC236}">
                <a16:creationId xmlns:a16="http://schemas.microsoft.com/office/drawing/2014/main" id="{800F58B8-337F-4E7F-8360-85FA45E11C16}"/>
              </a:ext>
            </a:extLst>
          </p:cNvPr>
          <p:cNvSpPr/>
          <p:nvPr/>
        </p:nvSpPr>
        <p:spPr>
          <a:xfrm>
            <a:off x="6099175" y="3906838"/>
            <a:ext cx="1873250" cy="995362"/>
          </a:xfrm>
          <a:prstGeom prst="roundRect">
            <a:avLst/>
          </a:prstGeom>
          <a:solidFill>
            <a:srgbClr val="009541"/>
          </a:solidFill>
          <a:ln>
            <a:noFill/>
          </a:ln>
        </p:spPr>
        <p:style>
          <a:lnRef idx="2">
            <a:schemeClr val="accent1">
              <a:shade val="50000"/>
            </a:schemeClr>
          </a:lnRef>
          <a:fillRef idx="1">
            <a:schemeClr val="accent1"/>
          </a:fillRef>
          <a:effectRef idx="0">
            <a:schemeClr val="accent1"/>
          </a:effectRef>
          <a:fontRef idx="minor">
            <a:schemeClr val="lt1"/>
          </a:fontRef>
        </p:style>
        <p:txBody>
          <a:bodyPr lIns="108000" tIns="108000" rIns="108000" bIns="108000" anchor="ctr"/>
          <a:lstStyle/>
          <a:p>
            <a:pPr algn="ctr" eaLnBrk="1" fontAlgn="auto" hangingPunct="1">
              <a:spcBef>
                <a:spcPts val="0"/>
              </a:spcBef>
              <a:spcAft>
                <a:spcPts val="0"/>
              </a:spcAft>
              <a:defRPr/>
            </a:pPr>
            <a:r>
              <a:rPr lang="en-GB" dirty="0"/>
              <a:t>What Is Recycling?</a:t>
            </a:r>
          </a:p>
        </p:txBody>
      </p:sp>
      <p:pic>
        <p:nvPicPr>
          <p:cNvPr id="11273" name="Picture 1"/>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3568700" y="2408238"/>
            <a:ext cx="1997075" cy="1997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Rectangle: Rounded Corners 13">
            <a:hlinkClick r:id="rId6" action="ppaction://hlinksldjump"/>
            <a:extLst>
              <a:ext uri="{FF2B5EF4-FFF2-40B4-BE49-F238E27FC236}">
                <a16:creationId xmlns:a16="http://schemas.microsoft.com/office/drawing/2014/main" id="{558825EF-9D1C-4E0E-BD56-4B1DD6E792B6}"/>
              </a:ext>
            </a:extLst>
          </p:cNvPr>
          <p:cNvSpPr/>
          <p:nvPr/>
        </p:nvSpPr>
        <p:spPr>
          <a:xfrm>
            <a:off x="1217613" y="2935288"/>
            <a:ext cx="1871662" cy="941387"/>
          </a:xfrm>
          <a:prstGeom prst="roundRect">
            <a:avLst/>
          </a:prstGeom>
          <a:solidFill>
            <a:srgbClr val="009541"/>
          </a:solidFill>
          <a:ln>
            <a:noFill/>
          </a:ln>
        </p:spPr>
        <p:style>
          <a:lnRef idx="2">
            <a:schemeClr val="accent1">
              <a:shade val="50000"/>
            </a:schemeClr>
          </a:lnRef>
          <a:fillRef idx="1">
            <a:schemeClr val="accent1"/>
          </a:fillRef>
          <a:effectRef idx="0">
            <a:schemeClr val="accent1"/>
          </a:effectRef>
          <a:fontRef idx="minor">
            <a:schemeClr val="lt1"/>
          </a:fontRef>
        </p:style>
        <p:txBody>
          <a:bodyPr lIns="108000" tIns="108000" rIns="108000" bIns="108000" anchor="ctr"/>
          <a:lstStyle/>
          <a:p>
            <a:pPr algn="ctr" eaLnBrk="1" fontAlgn="auto" hangingPunct="1">
              <a:spcBef>
                <a:spcPts val="0"/>
              </a:spcBef>
              <a:spcAft>
                <a:spcPts val="0"/>
              </a:spcAft>
              <a:defRPr/>
            </a:pPr>
            <a:r>
              <a:rPr lang="en-GB" dirty="0"/>
              <a:t>What Can You Do to Help?</a:t>
            </a:r>
          </a:p>
        </p:txBody>
      </p:sp>
      <p:sp>
        <p:nvSpPr>
          <p:cNvPr id="13" name="Rectangle 12">
            <a:hlinkClick r:id="rId9"/>
          </p:cNvPr>
          <p:cNvSpPr/>
          <p:nvPr/>
        </p:nvSpPr>
        <p:spPr>
          <a:xfrm>
            <a:off x="8466138" y="6577013"/>
            <a:ext cx="677862" cy="28098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500"/>
                                        <p:tgtEl>
                                          <p:spTgt spid="11"/>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fade">
                                      <p:cBhvr>
                                        <p:cTn id="17" dur="500"/>
                                        <p:tgtEl>
                                          <p:spTgt spid="10"/>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6"/>
                                        </p:tgtEl>
                                        <p:attrNameLst>
                                          <p:attrName>style.visibility</p:attrName>
                                        </p:attrNameLst>
                                      </p:cBhvr>
                                      <p:to>
                                        <p:strVal val="visible"/>
                                      </p:to>
                                    </p:set>
                                    <p:animEffect transition="in" filter="fade">
                                      <p:cBhvr>
                                        <p:cTn id="22" dur="500"/>
                                        <p:tgtEl>
                                          <p:spTgt spid="16"/>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fade">
                                      <p:cBhvr>
                                        <p:cTn id="27" dur="500"/>
                                        <p:tgtEl>
                                          <p:spTgt spid="8"/>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4"/>
                                        </p:tgtEl>
                                        <p:attrNameLst>
                                          <p:attrName>style.visibility</p:attrName>
                                        </p:attrNameLst>
                                      </p:cBhvr>
                                      <p:to>
                                        <p:strVal val="visible"/>
                                      </p:to>
                                    </p:set>
                                    <p:animEffect transition="in" filter="fade">
                                      <p:cBhvr>
                                        <p:cTn id="32" dur="500"/>
                                        <p:tgtEl>
                                          <p:spTgt spid="14"/>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12"/>
                                        </p:tgtEl>
                                        <p:attrNameLst>
                                          <p:attrName>style.visibility</p:attrName>
                                        </p:attrNameLst>
                                      </p:cBhvr>
                                      <p:to>
                                        <p:strVal val="visible"/>
                                      </p:to>
                                    </p:set>
                                    <p:animEffect transition="in" filter="fade">
                                      <p:cBhvr>
                                        <p:cTn id="3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8" grpId="0" animBg="1"/>
      <p:bldP spid="10" grpId="0" animBg="1"/>
      <p:bldP spid="11" grpId="0" animBg="1"/>
      <p:bldP spid="14" grpId="0" animBg="1"/>
      <p:bldP spid="16" grpId="0" animBg="1"/>
      <p:bldP spid="12"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20"/>
          <p:cNvSpPr>
            <a:spLocks noGrp="1"/>
          </p:cNvSpPr>
          <p:nvPr>
            <p:ph type="title"/>
          </p:nvPr>
        </p:nvSpPr>
        <p:spPr>
          <a:xfrm>
            <a:off x="457200" y="479425"/>
            <a:ext cx="8220075" cy="1004888"/>
          </a:xfrm>
        </p:spPr>
        <p:txBody>
          <a:bodyPr/>
          <a:lstStyle/>
          <a:p>
            <a:pPr eaLnBrk="1" hangingPunct="1"/>
            <a:r>
              <a:rPr lang="en-GB" altLang="en-US" sz="3600"/>
              <a:t>What Is Plastic?</a:t>
            </a:r>
          </a:p>
        </p:txBody>
      </p:sp>
      <p:sp>
        <p:nvSpPr>
          <p:cNvPr id="12291" name="TextBox 1"/>
          <p:cNvSpPr txBox="1">
            <a:spLocks noChangeArrowheads="1"/>
          </p:cNvSpPr>
          <p:nvPr/>
        </p:nvSpPr>
        <p:spPr bwMode="auto">
          <a:xfrm>
            <a:off x="750888" y="1484313"/>
            <a:ext cx="7632700"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anose="02000503030000020003" pitchFamily="50" charset="0"/>
                <a:cs typeface="Sassoon Infant Rg" panose="02000503030000020003"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anose="02000503030000020003" pitchFamily="50"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9pPr>
          </a:lstStyle>
          <a:p>
            <a:pPr>
              <a:lnSpc>
                <a:spcPct val="100000"/>
              </a:lnSpc>
              <a:spcBef>
                <a:spcPct val="0"/>
              </a:spcBef>
              <a:buFontTx/>
              <a:buNone/>
            </a:pPr>
            <a:r>
              <a:rPr lang="en-GB" altLang="en-US">
                <a:solidFill>
                  <a:schemeClr val="tx1"/>
                </a:solidFill>
              </a:rPr>
              <a:t>Plastic is a very useful material that we use for many different everyday items because it is </a:t>
            </a:r>
            <a:r>
              <a:rPr lang="en-GB" altLang="en-US" b="1">
                <a:solidFill>
                  <a:schemeClr val="tx1"/>
                </a:solidFill>
              </a:rPr>
              <a:t>cheap to make</a:t>
            </a:r>
            <a:r>
              <a:rPr lang="en-GB" altLang="en-US">
                <a:solidFill>
                  <a:schemeClr val="tx1"/>
                </a:solidFill>
              </a:rPr>
              <a:t>, </a:t>
            </a:r>
            <a:r>
              <a:rPr lang="en-GB" altLang="en-US" b="1">
                <a:solidFill>
                  <a:schemeClr val="tx1"/>
                </a:solidFill>
              </a:rPr>
              <a:t>strong </a:t>
            </a:r>
            <a:r>
              <a:rPr lang="en-GB" altLang="en-US">
                <a:solidFill>
                  <a:schemeClr val="tx1"/>
                </a:solidFill>
              </a:rPr>
              <a:t>and </a:t>
            </a:r>
            <a:r>
              <a:rPr lang="en-GB" altLang="en-US" b="1">
                <a:solidFill>
                  <a:schemeClr val="tx1"/>
                </a:solidFill>
              </a:rPr>
              <a:t>doesn’t fall apart easily</a:t>
            </a:r>
            <a:r>
              <a:rPr lang="en-GB" altLang="en-US">
                <a:solidFill>
                  <a:schemeClr val="tx1"/>
                </a:solidFill>
              </a:rPr>
              <a:t>.</a:t>
            </a:r>
          </a:p>
          <a:p>
            <a:pPr eaLnBrk="1" hangingPunct="1">
              <a:lnSpc>
                <a:spcPct val="100000"/>
              </a:lnSpc>
              <a:spcBef>
                <a:spcPct val="0"/>
              </a:spcBef>
              <a:buFontTx/>
              <a:buNone/>
            </a:pPr>
            <a:endParaRPr lang="en-GB" altLang="en-US">
              <a:solidFill>
                <a:schemeClr val="tx1"/>
              </a:solidFill>
            </a:endParaRPr>
          </a:p>
        </p:txBody>
      </p:sp>
      <p:sp>
        <p:nvSpPr>
          <p:cNvPr id="4" name="TextBox 3"/>
          <p:cNvSpPr txBox="1">
            <a:spLocks noChangeArrowheads="1"/>
          </p:cNvSpPr>
          <p:nvPr/>
        </p:nvSpPr>
        <p:spPr bwMode="auto">
          <a:xfrm>
            <a:off x="5881688" y="4273550"/>
            <a:ext cx="2325687" cy="1108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anose="02000503030000020003" pitchFamily="50" charset="0"/>
                <a:cs typeface="Sassoon Infant Rg" panose="02000503030000020003"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anose="02000503030000020003" pitchFamily="50"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9pPr>
          </a:lstStyle>
          <a:p>
            <a:pPr algn="ctr" eaLnBrk="1" hangingPunct="1">
              <a:lnSpc>
                <a:spcPct val="100000"/>
              </a:lnSpc>
              <a:spcBef>
                <a:spcPct val="0"/>
              </a:spcBef>
              <a:buFontTx/>
              <a:buNone/>
            </a:pPr>
            <a:r>
              <a:rPr lang="en-GB" altLang="en-US" b="1">
                <a:solidFill>
                  <a:schemeClr val="tx1"/>
                </a:solidFill>
                <a:latin typeface="Twinkl SemiBold" pitchFamily="2" charset="0"/>
              </a:rPr>
              <a:t>Did You Know?</a:t>
            </a:r>
          </a:p>
          <a:p>
            <a:pPr algn="ctr" eaLnBrk="1" hangingPunct="1">
              <a:lnSpc>
                <a:spcPct val="100000"/>
              </a:lnSpc>
              <a:spcBef>
                <a:spcPct val="0"/>
              </a:spcBef>
              <a:buFontTx/>
              <a:buNone/>
            </a:pPr>
            <a:r>
              <a:rPr lang="en-GB" altLang="en-US" sz="1600">
                <a:solidFill>
                  <a:srgbClr val="6CBB84"/>
                </a:solidFill>
                <a:latin typeface="Twinkl SemiBold" pitchFamily="2" charset="0"/>
              </a:rPr>
              <a:t>Every second, 160,000 </a:t>
            </a:r>
          </a:p>
          <a:p>
            <a:pPr algn="ctr" eaLnBrk="1" hangingPunct="1">
              <a:lnSpc>
                <a:spcPct val="100000"/>
              </a:lnSpc>
              <a:spcBef>
                <a:spcPct val="0"/>
              </a:spcBef>
              <a:buFontTx/>
              <a:buNone/>
            </a:pPr>
            <a:r>
              <a:rPr lang="en-GB" altLang="en-US" sz="1600">
                <a:solidFill>
                  <a:srgbClr val="6CBB84"/>
                </a:solidFill>
                <a:latin typeface="Twinkl SemiBold" pitchFamily="2" charset="0"/>
              </a:rPr>
              <a:t>plastic bags are used </a:t>
            </a:r>
            <a:br>
              <a:rPr lang="en-GB" altLang="en-US" sz="1600">
                <a:solidFill>
                  <a:srgbClr val="6CBB84"/>
                </a:solidFill>
                <a:latin typeface="Twinkl SemiBold" pitchFamily="2" charset="0"/>
              </a:rPr>
            </a:br>
            <a:r>
              <a:rPr lang="en-GB" altLang="en-US" sz="1600">
                <a:solidFill>
                  <a:srgbClr val="6CBB84"/>
                </a:solidFill>
                <a:latin typeface="Twinkl SemiBold" pitchFamily="2" charset="0"/>
              </a:rPr>
              <a:t>around the world.</a:t>
            </a:r>
            <a:endParaRPr lang="en-GB" altLang="en-US" sz="1600">
              <a:solidFill>
                <a:srgbClr val="009541"/>
              </a:solidFill>
            </a:endParaRPr>
          </a:p>
        </p:txBody>
      </p:sp>
      <p:sp>
        <p:nvSpPr>
          <p:cNvPr id="6" name="TextBox 1"/>
          <p:cNvSpPr txBox="1">
            <a:spLocks noChangeArrowheads="1"/>
          </p:cNvSpPr>
          <p:nvPr/>
        </p:nvSpPr>
        <p:spPr bwMode="auto">
          <a:xfrm>
            <a:off x="750888" y="2217738"/>
            <a:ext cx="763270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anose="02000503030000020003" pitchFamily="50" charset="0"/>
                <a:cs typeface="Sassoon Infant Rg" panose="02000503030000020003"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anose="02000503030000020003" pitchFamily="50"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9pPr>
          </a:lstStyle>
          <a:p>
            <a:pPr>
              <a:lnSpc>
                <a:spcPct val="100000"/>
              </a:lnSpc>
              <a:spcBef>
                <a:spcPct val="0"/>
              </a:spcBef>
              <a:buFontTx/>
              <a:buNone/>
            </a:pPr>
            <a:r>
              <a:rPr lang="en-GB" altLang="en-US">
                <a:solidFill>
                  <a:schemeClr val="tx1"/>
                </a:solidFill>
              </a:rPr>
              <a:t>However, these properties also mean it is very harmful to our environment because there is </a:t>
            </a:r>
            <a:r>
              <a:rPr lang="en-GB" altLang="en-US" b="1">
                <a:solidFill>
                  <a:schemeClr val="tx1"/>
                </a:solidFill>
              </a:rPr>
              <a:t>so much of it around</a:t>
            </a:r>
            <a:r>
              <a:rPr lang="en-GB" altLang="en-US">
                <a:solidFill>
                  <a:schemeClr val="tx1"/>
                </a:solidFill>
              </a:rPr>
              <a:t>, </a:t>
            </a:r>
            <a:r>
              <a:rPr lang="en-GB" altLang="en-US" b="1">
                <a:solidFill>
                  <a:schemeClr val="tx1"/>
                </a:solidFill>
              </a:rPr>
              <a:t>animals get hurt by it</a:t>
            </a:r>
            <a:r>
              <a:rPr lang="en-GB" altLang="en-US">
                <a:solidFill>
                  <a:schemeClr val="tx1"/>
                </a:solidFill>
              </a:rPr>
              <a:t> and it </a:t>
            </a:r>
            <a:r>
              <a:rPr lang="en-GB" altLang="en-US" b="1">
                <a:solidFill>
                  <a:schemeClr val="tx1"/>
                </a:solidFill>
              </a:rPr>
              <a:t>doesn’t rot down easily in the soil</a:t>
            </a:r>
            <a:r>
              <a:rPr lang="en-GB" altLang="en-US">
                <a:solidFill>
                  <a:schemeClr val="tx1"/>
                </a:solidFill>
              </a:rPr>
              <a:t>.</a:t>
            </a:r>
          </a:p>
          <a:p>
            <a:pPr eaLnBrk="1" hangingPunct="1">
              <a:lnSpc>
                <a:spcPct val="100000"/>
              </a:lnSpc>
              <a:spcBef>
                <a:spcPct val="0"/>
              </a:spcBef>
              <a:buFontTx/>
              <a:buNone/>
            </a:pPr>
            <a:endParaRPr lang="en-GB" altLang="en-US">
              <a:solidFill>
                <a:schemeClr val="tx1"/>
              </a:solidFill>
            </a:endParaRPr>
          </a:p>
        </p:txBody>
      </p:sp>
      <p:sp>
        <p:nvSpPr>
          <p:cNvPr id="7" name="TextBox 1"/>
          <p:cNvSpPr txBox="1">
            <a:spLocks noChangeArrowheads="1"/>
          </p:cNvSpPr>
          <p:nvPr/>
        </p:nvSpPr>
        <p:spPr bwMode="auto">
          <a:xfrm>
            <a:off x="750888" y="3228975"/>
            <a:ext cx="7632700" cy="922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anose="02000503030000020003" pitchFamily="50" charset="0"/>
                <a:cs typeface="Sassoon Infant Rg" panose="02000503030000020003"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anose="02000503030000020003" pitchFamily="50"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9pPr>
          </a:lstStyle>
          <a:p>
            <a:pPr>
              <a:lnSpc>
                <a:spcPct val="100000"/>
              </a:lnSpc>
              <a:spcBef>
                <a:spcPct val="0"/>
              </a:spcBef>
              <a:buFontTx/>
              <a:buNone/>
            </a:pPr>
            <a:r>
              <a:rPr lang="en-GB" altLang="en-US">
                <a:solidFill>
                  <a:schemeClr val="tx1"/>
                </a:solidFill>
              </a:rPr>
              <a:t>Plastic is not natural; it is human-made. It is usually made from fossil fuels, such as crude oil.</a:t>
            </a:r>
          </a:p>
          <a:p>
            <a:pPr eaLnBrk="1" hangingPunct="1">
              <a:lnSpc>
                <a:spcPct val="100000"/>
              </a:lnSpc>
              <a:spcBef>
                <a:spcPct val="0"/>
              </a:spcBef>
              <a:buFontTx/>
              <a:buNone/>
            </a:pPr>
            <a:endParaRPr lang="en-GB" altLang="en-US">
              <a:solidFill>
                <a:schemeClr val="tx1"/>
              </a:solidFill>
            </a:endParaRPr>
          </a:p>
        </p:txBody>
      </p:sp>
      <p:pic>
        <p:nvPicPr>
          <p:cNvPr id="12295" name="Picture 2"/>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155950" y="4273550"/>
            <a:ext cx="2549525" cy="2016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Rectangle 8">
            <a:hlinkClick r:id="rId3"/>
          </p:cNvPr>
          <p:cNvSpPr/>
          <p:nvPr/>
        </p:nvSpPr>
        <p:spPr>
          <a:xfrm>
            <a:off x="8466138" y="6577013"/>
            <a:ext cx="677862" cy="28098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P spid="7"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20"/>
          <p:cNvSpPr>
            <a:spLocks noGrp="1"/>
          </p:cNvSpPr>
          <p:nvPr>
            <p:ph type="title"/>
          </p:nvPr>
        </p:nvSpPr>
        <p:spPr>
          <a:xfrm>
            <a:off x="457200" y="479425"/>
            <a:ext cx="8220075" cy="1004888"/>
          </a:xfrm>
        </p:spPr>
        <p:txBody>
          <a:bodyPr/>
          <a:lstStyle/>
          <a:p>
            <a:pPr eaLnBrk="1" hangingPunct="1"/>
            <a:r>
              <a:rPr lang="en-GB" altLang="en-US" sz="3600"/>
              <a:t>Why is Plastic Harmful?</a:t>
            </a:r>
            <a:endParaRPr lang="en-GB" altLang="en-US" sz="3300"/>
          </a:p>
        </p:txBody>
      </p:sp>
      <p:sp>
        <p:nvSpPr>
          <p:cNvPr id="6" name="Rectangle 5">
            <a:hlinkClick r:id="rId2"/>
          </p:cNvPr>
          <p:cNvSpPr/>
          <p:nvPr/>
        </p:nvSpPr>
        <p:spPr>
          <a:xfrm>
            <a:off x="8466138" y="6577013"/>
            <a:ext cx="677862" cy="28098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13316" name="TextBox 1"/>
          <p:cNvSpPr txBox="1">
            <a:spLocks noChangeArrowheads="1"/>
          </p:cNvSpPr>
          <p:nvPr/>
        </p:nvSpPr>
        <p:spPr bwMode="auto">
          <a:xfrm>
            <a:off x="750888" y="1484313"/>
            <a:ext cx="7632700"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anose="02000503030000020003" pitchFamily="50" charset="0"/>
                <a:cs typeface="Sassoon Infant Rg" panose="02000503030000020003"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anose="02000503030000020003" pitchFamily="50"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9pPr>
          </a:lstStyle>
          <a:p>
            <a:pPr>
              <a:lnSpc>
                <a:spcPct val="100000"/>
              </a:lnSpc>
              <a:spcBef>
                <a:spcPct val="0"/>
              </a:spcBef>
              <a:buFontTx/>
              <a:buNone/>
            </a:pPr>
            <a:r>
              <a:rPr lang="en-GB" altLang="en-US">
                <a:solidFill>
                  <a:schemeClr val="tx1"/>
                </a:solidFill>
              </a:rPr>
              <a:t>Worms and tiny creatures in the soil cannot break down plastic like they can natural items such as leaves, banana skins or apple cores. </a:t>
            </a:r>
          </a:p>
          <a:p>
            <a:pPr eaLnBrk="1" hangingPunct="1">
              <a:lnSpc>
                <a:spcPct val="100000"/>
              </a:lnSpc>
              <a:spcBef>
                <a:spcPct val="0"/>
              </a:spcBef>
              <a:buFontTx/>
              <a:buNone/>
            </a:pPr>
            <a:endParaRPr lang="en-GB" altLang="en-US">
              <a:solidFill>
                <a:schemeClr val="tx1"/>
              </a:solidFill>
            </a:endParaRPr>
          </a:p>
        </p:txBody>
      </p:sp>
      <p:sp>
        <p:nvSpPr>
          <p:cNvPr id="8" name="TextBox 1"/>
          <p:cNvSpPr txBox="1">
            <a:spLocks noChangeArrowheads="1"/>
          </p:cNvSpPr>
          <p:nvPr/>
        </p:nvSpPr>
        <p:spPr bwMode="auto">
          <a:xfrm>
            <a:off x="750888" y="2289175"/>
            <a:ext cx="7839075"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anose="02000503030000020003" pitchFamily="50" charset="0"/>
                <a:cs typeface="Sassoon Infant Rg" panose="02000503030000020003"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anose="02000503030000020003" pitchFamily="50"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9pPr>
          </a:lstStyle>
          <a:p>
            <a:pPr>
              <a:lnSpc>
                <a:spcPct val="100000"/>
              </a:lnSpc>
              <a:spcBef>
                <a:spcPct val="0"/>
              </a:spcBef>
              <a:buFontTx/>
              <a:buNone/>
            </a:pPr>
            <a:r>
              <a:rPr lang="en-GB" altLang="en-US">
                <a:solidFill>
                  <a:schemeClr val="tx1"/>
                </a:solidFill>
              </a:rPr>
              <a:t>This means that plastic rubbish stays in the environment for many, many years after it has been used.</a:t>
            </a:r>
          </a:p>
          <a:p>
            <a:pPr eaLnBrk="1" hangingPunct="1">
              <a:lnSpc>
                <a:spcPct val="100000"/>
              </a:lnSpc>
              <a:spcBef>
                <a:spcPct val="0"/>
              </a:spcBef>
              <a:buFontTx/>
              <a:buNone/>
            </a:pPr>
            <a:endParaRPr lang="en-GB" altLang="en-US">
              <a:solidFill>
                <a:schemeClr val="tx1"/>
              </a:solidFill>
            </a:endParaRPr>
          </a:p>
        </p:txBody>
      </p:sp>
      <p:sp>
        <p:nvSpPr>
          <p:cNvPr id="3" name="Rounded Rectangle 2"/>
          <p:cNvSpPr/>
          <p:nvPr/>
        </p:nvSpPr>
        <p:spPr>
          <a:xfrm>
            <a:off x="2257425" y="3213100"/>
            <a:ext cx="5092700" cy="2968625"/>
          </a:xfrm>
          <a:prstGeom prst="roundRect">
            <a:avLst/>
          </a:prstGeom>
          <a:blipFill>
            <a:blip r:embed="rId3" cstate="screen">
              <a:extLst>
                <a:ext uri="{28A0092B-C50C-407E-A947-70E740481C1C}">
                  <a14:useLocalDpi xmlns:a14="http://schemas.microsoft.com/office/drawing/2010/main"/>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dirty="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a:xfrm>
            <a:off x="457200" y="479425"/>
            <a:ext cx="8220075" cy="993775"/>
          </a:xfrm>
        </p:spPr>
        <p:txBody>
          <a:bodyPr/>
          <a:lstStyle/>
          <a:p>
            <a:pPr eaLnBrk="1" hangingPunct="1"/>
            <a:r>
              <a:rPr lang="en-GB" altLang="en-US" sz="3800"/>
              <a:t>Why is Plastic Harmful?</a:t>
            </a:r>
          </a:p>
        </p:txBody>
      </p:sp>
      <p:sp>
        <p:nvSpPr>
          <p:cNvPr id="14339" name="TextBox 1"/>
          <p:cNvSpPr txBox="1">
            <a:spLocks noChangeArrowheads="1"/>
          </p:cNvSpPr>
          <p:nvPr/>
        </p:nvSpPr>
        <p:spPr bwMode="auto">
          <a:xfrm>
            <a:off x="917575" y="1639888"/>
            <a:ext cx="703262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anose="02000503030000020003" pitchFamily="50" charset="0"/>
                <a:cs typeface="Sassoon Infant Rg" panose="02000503030000020003"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anose="02000503030000020003" pitchFamily="50"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9pPr>
          </a:lstStyle>
          <a:p>
            <a:pPr>
              <a:lnSpc>
                <a:spcPct val="100000"/>
              </a:lnSpc>
              <a:spcBef>
                <a:spcPct val="0"/>
              </a:spcBef>
              <a:buFontTx/>
              <a:buNone/>
            </a:pPr>
            <a:r>
              <a:rPr lang="en-GB" altLang="en-US">
                <a:solidFill>
                  <a:schemeClr val="tx1"/>
                </a:solidFill>
              </a:rPr>
              <a:t>Plastic is harmful for both humans and wildlife. </a:t>
            </a:r>
          </a:p>
        </p:txBody>
      </p:sp>
      <p:pic>
        <p:nvPicPr>
          <p:cNvPr id="14340" name="Picture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716338" y="3392488"/>
            <a:ext cx="4233862" cy="2779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5">
            <a:hlinkClick r:id="rId3"/>
          </p:cNvPr>
          <p:cNvSpPr/>
          <p:nvPr/>
        </p:nvSpPr>
        <p:spPr>
          <a:xfrm>
            <a:off x="8466138" y="6577013"/>
            <a:ext cx="677862" cy="28098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7" name="TextBox 1"/>
          <p:cNvSpPr txBox="1">
            <a:spLocks noChangeArrowheads="1"/>
          </p:cNvSpPr>
          <p:nvPr/>
        </p:nvSpPr>
        <p:spPr bwMode="auto">
          <a:xfrm>
            <a:off x="917575" y="2176463"/>
            <a:ext cx="7032625"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anose="02000503030000020003" pitchFamily="50" charset="0"/>
                <a:cs typeface="Sassoon Infant Rg" panose="02000503030000020003"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anose="02000503030000020003" pitchFamily="50"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9pPr>
          </a:lstStyle>
          <a:p>
            <a:pPr>
              <a:lnSpc>
                <a:spcPct val="100000"/>
              </a:lnSpc>
              <a:spcBef>
                <a:spcPct val="0"/>
              </a:spcBef>
              <a:buFont typeface="Arial" panose="020B0604020202020204" pitchFamily="34" charset="0"/>
              <a:buNone/>
            </a:pPr>
            <a:r>
              <a:rPr lang="en-GB" altLang="en-US">
                <a:solidFill>
                  <a:schemeClr val="tx1"/>
                </a:solidFill>
              </a:rPr>
              <a:t>Animals get confused and eat plastic because they think it is food. </a:t>
            </a:r>
          </a:p>
          <a:p>
            <a:pPr>
              <a:lnSpc>
                <a:spcPct val="100000"/>
              </a:lnSpc>
              <a:spcBef>
                <a:spcPct val="0"/>
              </a:spcBef>
              <a:buFontTx/>
              <a:buNone/>
            </a:pPr>
            <a:endParaRPr lang="en-GB" altLang="en-US">
              <a:solidFill>
                <a:schemeClr val="tx1"/>
              </a:solidFill>
            </a:endParaRPr>
          </a:p>
        </p:txBody>
      </p:sp>
      <p:sp>
        <p:nvSpPr>
          <p:cNvPr id="8" name="TextBox 1"/>
          <p:cNvSpPr txBox="1">
            <a:spLocks noChangeArrowheads="1"/>
          </p:cNvSpPr>
          <p:nvPr/>
        </p:nvSpPr>
        <p:spPr bwMode="auto">
          <a:xfrm>
            <a:off x="917575" y="2746375"/>
            <a:ext cx="7032625"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anose="02000503030000020003" pitchFamily="50" charset="0"/>
                <a:cs typeface="Sassoon Infant Rg" panose="02000503030000020003"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anose="02000503030000020003" pitchFamily="50"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9pPr>
          </a:lstStyle>
          <a:p>
            <a:pPr>
              <a:lnSpc>
                <a:spcPct val="100000"/>
              </a:lnSpc>
              <a:spcBef>
                <a:spcPct val="0"/>
              </a:spcBef>
              <a:buFontTx/>
              <a:buNone/>
            </a:pPr>
            <a:r>
              <a:rPr lang="en-GB" altLang="en-US">
                <a:solidFill>
                  <a:schemeClr val="tx1"/>
                </a:solidFill>
              </a:rPr>
              <a:t>They get trapped in litter and are hurt or even die.</a:t>
            </a:r>
          </a:p>
          <a:p>
            <a:pPr>
              <a:lnSpc>
                <a:spcPct val="100000"/>
              </a:lnSpc>
              <a:spcBef>
                <a:spcPct val="0"/>
              </a:spcBef>
              <a:buFontTx/>
              <a:buNone/>
            </a:pPr>
            <a:endParaRPr lang="en-GB" altLang="en-US">
              <a:solidFill>
                <a:schemeClr val="tx1"/>
              </a:solidFill>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hlinkClick r:id="rId2"/>
          </p:cNvPr>
          <p:cNvSpPr/>
          <p:nvPr/>
        </p:nvSpPr>
        <p:spPr>
          <a:xfrm>
            <a:off x="8466138" y="6577013"/>
            <a:ext cx="677862" cy="28098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15363" name="Title 1"/>
          <p:cNvSpPr>
            <a:spLocks noGrp="1"/>
          </p:cNvSpPr>
          <p:nvPr>
            <p:ph type="title"/>
          </p:nvPr>
        </p:nvSpPr>
        <p:spPr>
          <a:xfrm>
            <a:off x="457200" y="479425"/>
            <a:ext cx="8220075" cy="993775"/>
          </a:xfrm>
        </p:spPr>
        <p:txBody>
          <a:bodyPr/>
          <a:lstStyle/>
          <a:p>
            <a:pPr eaLnBrk="1" hangingPunct="1"/>
            <a:r>
              <a:rPr lang="en-GB" altLang="en-US" sz="3800"/>
              <a:t>Why is Plastic Harmful?</a:t>
            </a:r>
          </a:p>
        </p:txBody>
      </p:sp>
      <p:sp>
        <p:nvSpPr>
          <p:cNvPr id="15364" name="TextBox 1"/>
          <p:cNvSpPr txBox="1">
            <a:spLocks noChangeArrowheads="1"/>
          </p:cNvSpPr>
          <p:nvPr/>
        </p:nvSpPr>
        <p:spPr bwMode="auto">
          <a:xfrm>
            <a:off x="847725" y="1473200"/>
            <a:ext cx="7618413"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anose="02000503030000020003" pitchFamily="50" charset="0"/>
                <a:cs typeface="Sassoon Infant Rg" panose="02000503030000020003"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anose="02000503030000020003" pitchFamily="50"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9pPr>
          </a:lstStyle>
          <a:p>
            <a:pPr>
              <a:lnSpc>
                <a:spcPct val="100000"/>
              </a:lnSpc>
              <a:spcBef>
                <a:spcPct val="0"/>
              </a:spcBef>
              <a:buFontTx/>
              <a:buNone/>
            </a:pPr>
            <a:r>
              <a:rPr lang="en-GB" altLang="en-US">
                <a:solidFill>
                  <a:schemeClr val="tx1"/>
                </a:solidFill>
              </a:rPr>
              <a:t>Most plastic in the world either ends up buried in the ground or dumped into the sea. </a:t>
            </a:r>
          </a:p>
        </p:txBody>
      </p:sp>
      <p:sp>
        <p:nvSpPr>
          <p:cNvPr id="6" name="TextBox 1"/>
          <p:cNvSpPr txBox="1">
            <a:spLocks noChangeArrowheads="1"/>
          </p:cNvSpPr>
          <p:nvPr/>
        </p:nvSpPr>
        <p:spPr bwMode="auto">
          <a:xfrm>
            <a:off x="847725" y="2133600"/>
            <a:ext cx="7618413"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anose="02000503030000020003" pitchFamily="50" charset="0"/>
                <a:cs typeface="Sassoon Infant Rg" panose="02000503030000020003"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anose="02000503030000020003" pitchFamily="50"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9pPr>
          </a:lstStyle>
          <a:p>
            <a:pPr>
              <a:lnSpc>
                <a:spcPct val="100000"/>
              </a:lnSpc>
              <a:spcBef>
                <a:spcPct val="0"/>
              </a:spcBef>
              <a:buFontTx/>
              <a:buNone/>
            </a:pPr>
            <a:r>
              <a:rPr lang="en-GB" altLang="en-US">
                <a:solidFill>
                  <a:schemeClr val="tx1"/>
                </a:solidFill>
              </a:rPr>
              <a:t>Some plastic floats about on the sea for decades and is eaten by sea creatures such as whales and sea birds.</a:t>
            </a:r>
          </a:p>
        </p:txBody>
      </p:sp>
      <p:sp>
        <p:nvSpPr>
          <p:cNvPr id="7" name="TextBox 1"/>
          <p:cNvSpPr txBox="1">
            <a:spLocks noChangeArrowheads="1"/>
          </p:cNvSpPr>
          <p:nvPr/>
        </p:nvSpPr>
        <p:spPr bwMode="auto">
          <a:xfrm>
            <a:off x="847725" y="2795588"/>
            <a:ext cx="7618413" cy="922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anose="02000503030000020003" pitchFamily="50" charset="0"/>
                <a:cs typeface="Sassoon Infant Rg" panose="02000503030000020003"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anose="02000503030000020003" pitchFamily="50"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9pPr>
          </a:lstStyle>
          <a:p>
            <a:pPr>
              <a:lnSpc>
                <a:spcPct val="100000"/>
              </a:lnSpc>
              <a:spcBef>
                <a:spcPct val="0"/>
              </a:spcBef>
              <a:buFontTx/>
              <a:buNone/>
            </a:pPr>
            <a:r>
              <a:rPr lang="en-GB" altLang="en-US">
                <a:solidFill>
                  <a:schemeClr val="tx1"/>
                </a:solidFill>
              </a:rPr>
              <a:t>However, most plastic sinks to the bottom of the sea. It becomes brittle and breaks into small pieces. These get mixed up with plankton which is then eaten by fish and many other sea creatures.</a:t>
            </a:r>
          </a:p>
        </p:txBody>
      </p:sp>
      <p:sp>
        <p:nvSpPr>
          <p:cNvPr id="8" name="TextBox 1"/>
          <p:cNvSpPr txBox="1">
            <a:spLocks noChangeArrowheads="1"/>
          </p:cNvSpPr>
          <p:nvPr/>
        </p:nvSpPr>
        <p:spPr bwMode="auto">
          <a:xfrm>
            <a:off x="847725" y="3797300"/>
            <a:ext cx="3271838" cy="922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anose="02000503030000020003" pitchFamily="50" charset="0"/>
                <a:cs typeface="Sassoon Infant Rg" panose="02000503030000020003"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anose="02000503030000020003" pitchFamily="50"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9pPr>
          </a:lstStyle>
          <a:p>
            <a:pPr>
              <a:lnSpc>
                <a:spcPct val="100000"/>
              </a:lnSpc>
              <a:spcBef>
                <a:spcPct val="0"/>
              </a:spcBef>
              <a:buFontTx/>
              <a:buNone/>
            </a:pPr>
            <a:r>
              <a:rPr lang="en-GB" altLang="en-US">
                <a:solidFill>
                  <a:schemeClr val="tx1"/>
                </a:solidFill>
              </a:rPr>
              <a:t>Plastic in our oceans is dangerous to a wide range</a:t>
            </a:r>
          </a:p>
          <a:p>
            <a:pPr>
              <a:lnSpc>
                <a:spcPct val="100000"/>
              </a:lnSpc>
              <a:spcBef>
                <a:spcPct val="0"/>
              </a:spcBef>
              <a:buFontTx/>
              <a:buNone/>
            </a:pPr>
            <a:r>
              <a:rPr lang="en-GB" altLang="en-US">
                <a:solidFill>
                  <a:schemeClr val="tx1"/>
                </a:solidFill>
              </a:rPr>
              <a:t>of sea life.</a:t>
            </a:r>
          </a:p>
        </p:txBody>
      </p:sp>
      <p:sp>
        <p:nvSpPr>
          <p:cNvPr id="9" name="Rounded Rectangle 8"/>
          <p:cNvSpPr/>
          <p:nvPr/>
        </p:nvSpPr>
        <p:spPr>
          <a:xfrm>
            <a:off x="4119563" y="3797300"/>
            <a:ext cx="4238625" cy="2449513"/>
          </a:xfrm>
          <a:prstGeom prst="roundRect">
            <a:avLst/>
          </a:prstGeom>
          <a:blipFill>
            <a:blip r:embed="rId3" cstate="screen">
              <a:extLst>
                <a:ext uri="{28A0092B-C50C-407E-A947-70E740481C1C}">
                  <a14:useLocalDpi xmlns:a14="http://schemas.microsoft.com/office/drawing/2010/main"/>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dirty="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fade">
                                      <p:cBhvr>
                                        <p:cTn id="1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a:xfrm>
            <a:off x="295275" y="479425"/>
            <a:ext cx="8520113" cy="993775"/>
          </a:xfrm>
        </p:spPr>
        <p:txBody>
          <a:bodyPr/>
          <a:lstStyle/>
          <a:p>
            <a:r>
              <a:rPr lang="en-GB" altLang="en-US"/>
              <a:t>What Happens to Plastic Rubbish?</a:t>
            </a:r>
          </a:p>
        </p:txBody>
      </p:sp>
      <p:sp>
        <p:nvSpPr>
          <p:cNvPr id="3" name="Rectangle 2">
            <a:hlinkClick r:id="rId2"/>
          </p:cNvPr>
          <p:cNvSpPr/>
          <p:nvPr/>
        </p:nvSpPr>
        <p:spPr>
          <a:xfrm>
            <a:off x="8466138" y="6577013"/>
            <a:ext cx="677862" cy="28098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16388" name="TextBox 1"/>
          <p:cNvSpPr txBox="1">
            <a:spLocks noChangeArrowheads="1"/>
          </p:cNvSpPr>
          <p:nvPr/>
        </p:nvSpPr>
        <p:spPr bwMode="auto">
          <a:xfrm>
            <a:off x="746125" y="1592263"/>
            <a:ext cx="7720013" cy="922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anose="02000503030000020003" pitchFamily="50" charset="0"/>
                <a:cs typeface="Sassoon Infant Rg" panose="02000503030000020003"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anose="02000503030000020003" pitchFamily="50"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9pPr>
          </a:lstStyle>
          <a:p>
            <a:pPr>
              <a:lnSpc>
                <a:spcPct val="100000"/>
              </a:lnSpc>
              <a:spcBef>
                <a:spcPct val="0"/>
              </a:spcBef>
              <a:buFontTx/>
              <a:buNone/>
            </a:pPr>
            <a:r>
              <a:rPr lang="en-GB" altLang="en-US">
                <a:solidFill>
                  <a:schemeClr val="tx1"/>
                </a:solidFill>
              </a:rPr>
              <a:t>Most plastics are called single-use plastics. This means that they are only used once, for example to package a new toy in a shop or to make a bottle for a fizzy drink.</a:t>
            </a:r>
          </a:p>
        </p:txBody>
      </p:sp>
      <p:sp>
        <p:nvSpPr>
          <p:cNvPr id="5" name="TextBox 1"/>
          <p:cNvSpPr txBox="1">
            <a:spLocks noChangeArrowheads="1"/>
          </p:cNvSpPr>
          <p:nvPr/>
        </p:nvSpPr>
        <p:spPr bwMode="auto">
          <a:xfrm>
            <a:off x="746125" y="2633663"/>
            <a:ext cx="7720013"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anose="02000503030000020003" pitchFamily="50" charset="0"/>
                <a:cs typeface="Sassoon Infant Rg" panose="02000503030000020003"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anose="02000503030000020003" pitchFamily="50"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9pPr>
          </a:lstStyle>
          <a:p>
            <a:pPr>
              <a:lnSpc>
                <a:spcPct val="100000"/>
              </a:lnSpc>
              <a:spcBef>
                <a:spcPct val="0"/>
              </a:spcBef>
              <a:buFontTx/>
              <a:buNone/>
            </a:pPr>
            <a:r>
              <a:rPr lang="en-GB" altLang="en-US">
                <a:solidFill>
                  <a:schemeClr val="tx1"/>
                </a:solidFill>
              </a:rPr>
              <a:t>When the toy has been opened or the drink has been drunk, the plastic becomes rubbish.</a:t>
            </a:r>
          </a:p>
        </p:txBody>
      </p:sp>
      <p:pic>
        <p:nvPicPr>
          <p:cNvPr id="16390" name="Pictur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562350" y="3205163"/>
            <a:ext cx="4594225" cy="301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a:xfrm>
            <a:off x="457200" y="479425"/>
            <a:ext cx="8220075" cy="993775"/>
          </a:xfrm>
        </p:spPr>
        <p:txBody>
          <a:bodyPr/>
          <a:lstStyle/>
          <a:p>
            <a:pPr algn="ctr" eaLnBrk="1" hangingPunct="1"/>
            <a:r>
              <a:rPr lang="en-GB" altLang="en-US" sz="3600"/>
              <a:t>What Is Recycling?</a:t>
            </a:r>
            <a:endParaRPr lang="en-GB" altLang="en-US" sz="3600" b="0"/>
          </a:p>
        </p:txBody>
      </p:sp>
      <p:sp>
        <p:nvSpPr>
          <p:cNvPr id="17411" name="TextBox 1"/>
          <p:cNvSpPr txBox="1">
            <a:spLocks noChangeArrowheads="1"/>
          </p:cNvSpPr>
          <p:nvPr/>
        </p:nvSpPr>
        <p:spPr bwMode="auto">
          <a:xfrm>
            <a:off x="895350" y="1512888"/>
            <a:ext cx="7485063"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anose="02000503030000020003" pitchFamily="50" charset="0"/>
                <a:cs typeface="Sassoon Infant Rg" panose="02000503030000020003"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anose="02000503030000020003" pitchFamily="50"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9pPr>
          </a:lstStyle>
          <a:p>
            <a:pPr>
              <a:lnSpc>
                <a:spcPct val="100000"/>
              </a:lnSpc>
              <a:spcBef>
                <a:spcPct val="0"/>
              </a:spcBef>
              <a:buFontTx/>
              <a:buNone/>
            </a:pPr>
            <a:r>
              <a:rPr lang="en-GB" altLang="en-US">
                <a:solidFill>
                  <a:schemeClr val="tx1"/>
                </a:solidFill>
              </a:rPr>
              <a:t>Many types of plastic can be recycled.</a:t>
            </a:r>
          </a:p>
        </p:txBody>
      </p:sp>
      <p:sp>
        <p:nvSpPr>
          <p:cNvPr id="5" name="TextBox 1"/>
          <p:cNvSpPr txBox="1">
            <a:spLocks noChangeArrowheads="1"/>
          </p:cNvSpPr>
          <p:nvPr/>
        </p:nvSpPr>
        <p:spPr bwMode="auto">
          <a:xfrm>
            <a:off x="895350" y="1939925"/>
            <a:ext cx="7485063"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anose="02000503030000020003" pitchFamily="50" charset="0"/>
                <a:cs typeface="Sassoon Infant Rg" panose="02000503030000020003"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anose="02000503030000020003" pitchFamily="50"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9pPr>
          </a:lstStyle>
          <a:p>
            <a:pPr>
              <a:lnSpc>
                <a:spcPct val="100000"/>
              </a:lnSpc>
              <a:spcBef>
                <a:spcPct val="0"/>
              </a:spcBef>
              <a:buFont typeface="Arial" panose="020B0604020202020204" pitchFamily="34" charset="0"/>
              <a:buNone/>
            </a:pPr>
            <a:r>
              <a:rPr lang="en-GB" altLang="en-US">
                <a:solidFill>
                  <a:schemeClr val="tx1"/>
                </a:solidFill>
              </a:rPr>
              <a:t>When we recycle old plastic rubbish, it gets turned into something new.</a:t>
            </a:r>
          </a:p>
          <a:p>
            <a:pPr>
              <a:lnSpc>
                <a:spcPct val="100000"/>
              </a:lnSpc>
              <a:spcBef>
                <a:spcPct val="0"/>
              </a:spcBef>
              <a:buFontTx/>
              <a:buNone/>
            </a:pPr>
            <a:endParaRPr lang="en-GB" altLang="en-US">
              <a:solidFill>
                <a:schemeClr val="tx1"/>
              </a:solidFill>
            </a:endParaRPr>
          </a:p>
        </p:txBody>
      </p:sp>
      <p:sp>
        <p:nvSpPr>
          <p:cNvPr id="6" name="TextBox 1"/>
          <p:cNvSpPr txBox="1">
            <a:spLocks noChangeArrowheads="1"/>
          </p:cNvSpPr>
          <p:nvPr/>
        </p:nvSpPr>
        <p:spPr bwMode="auto">
          <a:xfrm>
            <a:off x="895350" y="2366963"/>
            <a:ext cx="7485063" cy="1201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anose="02000503030000020003" pitchFamily="50" charset="0"/>
                <a:cs typeface="Sassoon Infant Rg" panose="02000503030000020003"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anose="02000503030000020003" pitchFamily="50"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9pPr>
          </a:lstStyle>
          <a:p>
            <a:pPr>
              <a:lnSpc>
                <a:spcPct val="100000"/>
              </a:lnSpc>
              <a:spcBef>
                <a:spcPct val="0"/>
              </a:spcBef>
              <a:buFont typeface="Arial" panose="020B0604020202020204" pitchFamily="34" charset="0"/>
              <a:buNone/>
            </a:pPr>
            <a:r>
              <a:rPr lang="en-GB" altLang="en-US">
                <a:solidFill>
                  <a:schemeClr val="tx1"/>
                </a:solidFill>
              </a:rPr>
              <a:t>Recycling helps the environment because it reduces air, water and land pollution and it saves making new plastic.</a:t>
            </a:r>
          </a:p>
          <a:p>
            <a:pPr>
              <a:lnSpc>
                <a:spcPct val="100000"/>
              </a:lnSpc>
              <a:spcBef>
                <a:spcPct val="0"/>
              </a:spcBef>
              <a:buFont typeface="Arial" panose="020B0604020202020204" pitchFamily="34" charset="0"/>
              <a:buNone/>
            </a:pPr>
            <a:endParaRPr lang="en-GB" altLang="en-US">
              <a:solidFill>
                <a:schemeClr val="tx1"/>
              </a:solidFill>
            </a:endParaRPr>
          </a:p>
          <a:p>
            <a:pPr>
              <a:lnSpc>
                <a:spcPct val="100000"/>
              </a:lnSpc>
              <a:spcBef>
                <a:spcPct val="0"/>
              </a:spcBef>
              <a:buFontTx/>
              <a:buNone/>
            </a:pPr>
            <a:endParaRPr lang="en-GB" altLang="en-US">
              <a:solidFill>
                <a:schemeClr val="tx1"/>
              </a:solidFill>
            </a:endParaRPr>
          </a:p>
        </p:txBody>
      </p:sp>
      <p:pic>
        <p:nvPicPr>
          <p:cNvPr id="17414" name="Picture 1"/>
          <p:cNvPicPr>
            <a:picLocks noChangeAspect="1"/>
          </p:cNvPicPr>
          <p:nvPr/>
        </p:nvPicPr>
        <p:blipFill>
          <a:blip r:embed="rId2" cstate="hqprint">
            <a:extLst>
              <a:ext uri="{28A0092B-C50C-407E-A947-70E740481C1C}">
                <a14:useLocalDpi xmlns:a14="http://schemas.microsoft.com/office/drawing/2010/main" val="0"/>
              </a:ext>
            </a:extLst>
          </a:blip>
          <a:srcRect/>
          <a:stretch>
            <a:fillRect/>
          </a:stretch>
        </p:blipFill>
        <p:spPr bwMode="auto">
          <a:xfrm>
            <a:off x="4408488" y="3106738"/>
            <a:ext cx="3790950" cy="3184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7">
            <a:hlinkClick r:id="rId3"/>
          </p:cNvPr>
          <p:cNvSpPr/>
          <p:nvPr/>
        </p:nvSpPr>
        <p:spPr>
          <a:xfrm>
            <a:off x="8466138" y="6577013"/>
            <a:ext cx="677862" cy="28098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theme/theme1.xml><?xml version="1.0" encoding="utf-8"?>
<a:theme xmlns:a="http://schemas.openxmlformats.org/drawingml/2006/main" name="Office Theme">
  <a:themeElements>
    <a:clrScheme name="Twinkl Template">
      <a:dk1>
        <a:srgbClr val="1C1C1C"/>
      </a:dk1>
      <a:lt1>
        <a:sysClr val="window" lastClr="FFFFFF"/>
      </a:lt1>
      <a:dk2>
        <a:srgbClr val="4A4A4A"/>
      </a:dk2>
      <a:lt2>
        <a:srgbClr val="F4F2F2"/>
      </a:lt2>
      <a:accent1>
        <a:srgbClr val="E34192"/>
      </a:accent1>
      <a:accent2>
        <a:srgbClr val="EB8634"/>
      </a:accent2>
      <a:accent3>
        <a:srgbClr val="E6C734"/>
      </a:accent3>
      <a:accent4>
        <a:srgbClr val="79AD42"/>
      </a:accent4>
      <a:accent5>
        <a:srgbClr val="23A7F9"/>
      </a:accent5>
      <a:accent6>
        <a:srgbClr val="954EBE"/>
      </a:accent6>
      <a:hlink>
        <a:srgbClr val="23A7F9"/>
      </a:hlink>
      <a:folHlink>
        <a:srgbClr val="757070"/>
      </a:folHlink>
    </a:clrScheme>
    <a:fontScheme name="Custom 1">
      <a:majorFont>
        <a:latin typeface="Twinkl Sb"/>
        <a:ea typeface=""/>
        <a:cs typeface=""/>
      </a:majorFont>
      <a:minorFont>
        <a:latin typeface="Twinkl"/>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rgbClr val="18A0DB"/>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Presentation2" id="{CBCA707B-BBA2-4E7E-9DB6-705861FD9E17}" vid="{48CF7D95-9755-429D-A1B1-06B08BB4DD72}"/>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PowerPoint Template</Template>
  <TotalTime>957</TotalTime>
  <Words>807</Words>
  <Application>Microsoft Office PowerPoint</Application>
  <PresentationFormat>On-screen Show (4:3)</PresentationFormat>
  <Paragraphs>57</Paragraphs>
  <Slides>14</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14</vt:i4>
      </vt:variant>
    </vt:vector>
  </HeadingPairs>
  <TitlesOfParts>
    <vt:vector size="20" baseType="lpstr">
      <vt:lpstr>Twinkl</vt:lpstr>
      <vt:lpstr>Sassoon Infant Rg</vt:lpstr>
      <vt:lpstr>Arial</vt:lpstr>
      <vt:lpstr>Calibri</vt:lpstr>
      <vt:lpstr>Twinkl SemiBold</vt:lpstr>
      <vt:lpstr>Office Theme</vt:lpstr>
      <vt:lpstr>PowerPoint Presentation</vt:lpstr>
      <vt:lpstr>Aims</vt:lpstr>
      <vt:lpstr>Today We Will Ask..</vt:lpstr>
      <vt:lpstr>What Is Plastic?</vt:lpstr>
      <vt:lpstr>Why is Plastic Harmful?</vt:lpstr>
      <vt:lpstr>Why is Plastic Harmful?</vt:lpstr>
      <vt:lpstr>Why is Plastic Harmful?</vt:lpstr>
      <vt:lpstr>What Happens to Plastic Rubbish?</vt:lpstr>
      <vt:lpstr>What Is Recycling?</vt:lpstr>
      <vt:lpstr>How Can I Recycle?</vt:lpstr>
      <vt:lpstr>What is a Landfill Site?</vt:lpstr>
      <vt:lpstr>What Can You Do to Help?</vt:lpstr>
      <vt:lpstr>What Can You Do to Help?</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Guidance</dc:title>
  <dc:creator>Twinkl</dc:creator>
  <cp:lastModifiedBy>spowell</cp:lastModifiedBy>
  <cp:revision>49</cp:revision>
  <dcterms:created xsi:type="dcterms:W3CDTF">2017-03-08T11:49:07Z</dcterms:created>
  <dcterms:modified xsi:type="dcterms:W3CDTF">2020-05-17T14:20:35Z</dcterms:modified>
</cp:coreProperties>
</file>